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95" r:id="rId4"/>
    <p:sldId id="296" r:id="rId5"/>
    <p:sldId id="274" r:id="rId6"/>
    <p:sldId id="298" r:id="rId7"/>
    <p:sldId id="266" r:id="rId8"/>
    <p:sldId id="272" r:id="rId9"/>
    <p:sldId id="301" r:id="rId10"/>
    <p:sldId id="299" r:id="rId11"/>
    <p:sldId id="267" r:id="rId12"/>
    <p:sldId id="261" r:id="rId13"/>
    <p:sldId id="265" r:id="rId14"/>
    <p:sldId id="283" r:id="rId15"/>
    <p:sldId id="262" r:id="rId16"/>
    <p:sldId id="259" r:id="rId17"/>
    <p:sldId id="307" r:id="rId18"/>
    <p:sldId id="304" r:id="rId19"/>
    <p:sldId id="305" r:id="rId20"/>
    <p:sldId id="306" r:id="rId21"/>
    <p:sldId id="303" r:id="rId22"/>
    <p:sldId id="30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59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5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0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9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0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0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61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2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6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2164B-E7DD-4F8B-BF89-8C09F88AAB3B}" type="datetimeFigureOut">
              <a:rPr lang="en-GB" smtClean="0"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48ED-90BB-4904-9A57-9223C25C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63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68" y="332656"/>
            <a:ext cx="935596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716016" y="404664"/>
            <a:ext cx="4032448" cy="2880320"/>
          </a:xfrm>
          <a:prstGeom prst="wedgeRoundRectCallout">
            <a:avLst>
              <a:gd name="adj1" fmla="val -76623"/>
              <a:gd name="adj2" fmla="val 27472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МАРТИНИ, ПОЖАЛУЙСТА.</a:t>
            </a:r>
          </a:p>
          <a:p>
            <a:pPr algn="ctr"/>
            <a:endParaRPr lang="ru-RU" sz="4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СПАСИБО.</a:t>
            </a:r>
          </a:p>
        </p:txBody>
      </p:sp>
    </p:spTree>
    <p:extLst>
      <p:ext uri="{BB962C8B-B14F-4D97-AF65-F5344CB8AC3E}">
        <p14:creationId xmlns:p14="http://schemas.microsoft.com/office/powerpoint/2010/main" val="5389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64441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436096" y="260648"/>
            <a:ext cx="3691756" cy="1512168"/>
          </a:xfrm>
          <a:prstGeom prst="wedgeRoundRectCallout">
            <a:avLst>
              <a:gd name="adj1" fmla="val -77451"/>
              <a:gd name="adj2" fmla="val 149319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ЧТО???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628800"/>
            <a:ext cx="10329251" cy="4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23728" y="404664"/>
            <a:ext cx="2664296" cy="1224136"/>
          </a:xfrm>
          <a:prstGeom prst="wedgeRoundRectCallout">
            <a:avLst>
              <a:gd name="adj1" fmla="val -90904"/>
              <a:gd name="adj2" fmla="val 18232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НЕТ!</a:t>
            </a:r>
            <a:endParaRPr lang="en-GB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5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340" y="2348880"/>
            <a:ext cx="10250811" cy="43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79512" y="249153"/>
            <a:ext cx="3691756" cy="2664296"/>
          </a:xfrm>
          <a:prstGeom prst="wedgeRoundRectCallout">
            <a:avLst>
              <a:gd name="adj1" fmla="val 81186"/>
              <a:gd name="adj2" fmla="val 12616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ПОКА, МИСТЕР БОНД.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31" y="908720"/>
            <a:ext cx="948723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20072" y="1196752"/>
            <a:ext cx="3691756" cy="1224136"/>
          </a:xfrm>
          <a:prstGeom prst="wedgeRoundRectCallout">
            <a:avLst>
              <a:gd name="adj1" fmla="val -50324"/>
              <a:gd name="adj2" fmla="val 9244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СТОП!</a:t>
            </a:r>
            <a:endParaRPr lang="en-GB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6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0"/>
            <a:ext cx="12194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076056" y="260648"/>
            <a:ext cx="3691756" cy="1224136"/>
          </a:xfrm>
          <a:prstGeom prst="wedgeRoundRectCallout">
            <a:avLst>
              <a:gd name="adj1" fmla="val -90196"/>
              <a:gd name="adj2" fmla="val 33232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СТОП!</a:t>
            </a:r>
            <a:endParaRPr lang="en-GB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9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0175" y="1049060"/>
            <a:ext cx="12188286" cy="50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7504" y="264818"/>
            <a:ext cx="4896544" cy="2376264"/>
          </a:xfrm>
          <a:prstGeom prst="wedgeRoundRectCallout">
            <a:avLst>
              <a:gd name="adj1" fmla="val 53694"/>
              <a:gd name="adj2" fmla="val 109024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ПРОБЛЕМА, МИСТЕР БОНД:  БОМБА.</a:t>
            </a:r>
            <a:endParaRPr lang="en-GB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8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1629" r="5966" b="24249"/>
          <a:stretch/>
        </p:blipFill>
        <p:spPr bwMode="auto">
          <a:xfrm>
            <a:off x="-3110898" y="1340768"/>
            <a:ext cx="1225489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07504" y="152636"/>
            <a:ext cx="4896544" cy="2376264"/>
          </a:xfrm>
          <a:prstGeom prst="wedgeRoundRectCallout">
            <a:avLst>
              <a:gd name="adj1" fmla="val 61665"/>
              <a:gd name="adj2" fmla="val 63035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БОМБА?!  НЕТ!!</a:t>
            </a:r>
            <a:endParaRPr lang="en-GB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5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343" y="692696"/>
            <a:ext cx="1307399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60032" y="116632"/>
            <a:ext cx="4104456" cy="1656184"/>
          </a:xfrm>
          <a:prstGeom prst="wedgeRoundRectCallout">
            <a:avLst>
              <a:gd name="adj1" fmla="val -28083"/>
              <a:gd name="adj2" fmla="val 11777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ДЖЭЙМС, </a:t>
            </a:r>
          </a:p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ДЕЛА?</a:t>
            </a:r>
            <a:endParaRPr lang="en-GB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4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343" y="692696"/>
            <a:ext cx="1307399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79512" y="4941168"/>
            <a:ext cx="3816424" cy="1660354"/>
          </a:xfrm>
          <a:prstGeom prst="wedgeRoundRectCallout">
            <a:avLst>
              <a:gd name="adj1" fmla="val 47558"/>
              <a:gd name="adj2" fmla="val -107236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ХОРОШО, СПАСИБО.</a:t>
            </a:r>
            <a:endParaRPr lang="en-GB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0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343" y="692696"/>
            <a:ext cx="1307399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60032" y="116632"/>
            <a:ext cx="4104456" cy="1656184"/>
          </a:xfrm>
          <a:prstGeom prst="wedgeRoundRectCallout">
            <a:avLst>
              <a:gd name="adj1" fmla="val -28083"/>
              <a:gd name="adj2" fmla="val 11777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ДЖЭЙМС, </a:t>
            </a:r>
          </a:p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ГЕРОЙ!</a:t>
            </a:r>
            <a:endParaRPr lang="en-GB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0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2366"/>
            <a:ext cx="10044608" cy="683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92080" y="3068960"/>
            <a:ext cx="3528392" cy="2015278"/>
          </a:xfrm>
          <a:prstGeom prst="wedgeRoundRectCallout">
            <a:avLst>
              <a:gd name="adj1" fmla="val -102013"/>
              <a:gd name="adj2" fmla="val -7767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ЭТО, ДЖЭЙМС?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6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343" y="692696"/>
            <a:ext cx="13073994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580112" y="116632"/>
            <a:ext cx="3096344" cy="1656184"/>
          </a:xfrm>
          <a:prstGeom prst="wedgeRoundRectCallout">
            <a:avLst>
              <a:gd name="adj1" fmla="val -41768"/>
              <a:gd name="adj2" fmla="val 11777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ТЕБЯ ЛЮБЛЮ!</a:t>
            </a:r>
            <a:endParaRPr lang="en-GB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9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3809"/>
          <a:stretch/>
        </p:blipFill>
        <p:spPr bwMode="auto">
          <a:xfrm>
            <a:off x="-180528" y="1772816"/>
            <a:ext cx="1165463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-180528" y="188640"/>
            <a:ext cx="4355975" cy="2255912"/>
          </a:xfrm>
          <a:prstGeom prst="cloudCallout">
            <a:avLst>
              <a:gd name="adj1" fmla="val 44072"/>
              <a:gd name="adj2" fmla="val 66415"/>
            </a:avLst>
          </a:prstGeom>
          <a:solidFill>
            <a:schemeClr val="tx1">
              <a:lumMod val="95000"/>
              <a:alpha val="98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ХОРОШО... 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9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603448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2366"/>
            <a:ext cx="10044608" cy="683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95536" y="3140968"/>
            <a:ext cx="4104456" cy="1719964"/>
          </a:xfrm>
          <a:prstGeom prst="wedgeRoundRectCallout">
            <a:avLst>
              <a:gd name="adj1" fmla="val 94833"/>
              <a:gd name="adj2" fmla="val -91410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ru-RU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 И МИКРОФОН. 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0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7" y="2366"/>
            <a:ext cx="10044608" cy="683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292080" y="3068960"/>
            <a:ext cx="3528392" cy="2015278"/>
          </a:xfrm>
          <a:prstGeom prst="wedgeRoundRectCallout">
            <a:avLst>
              <a:gd name="adj1" fmla="val -102013"/>
              <a:gd name="adj2" fmla="val -7767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ИНТЕРЕСНО.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ХОРОШО!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6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5001" y="476672"/>
            <a:ext cx="1468963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79512" y="4149080"/>
            <a:ext cx="5832648" cy="1944216"/>
          </a:xfrm>
          <a:prstGeom prst="wedgeRoundRectCallout">
            <a:avLst>
              <a:gd name="adj1" fmla="val -4423"/>
              <a:gd name="adj2" fmla="val -136571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ПРИВЕТ.  Я БОНД.  ДЖЭЙМС БОНД.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9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5001" y="476672"/>
            <a:ext cx="1468963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247532" y="908720"/>
            <a:ext cx="2880320" cy="972108"/>
          </a:xfrm>
          <a:prstGeom prst="wedgeRoundRectCallout">
            <a:avLst>
              <a:gd name="adj1" fmla="val -71702"/>
              <a:gd name="adj2" fmla="val 95145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ПРИВЕТ.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21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903" y="260648"/>
            <a:ext cx="10778259" cy="69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436096" y="260648"/>
            <a:ext cx="3691756" cy="2664296"/>
          </a:xfrm>
          <a:prstGeom prst="wedgeRoundRectCallout">
            <a:avLst>
              <a:gd name="adj1" fmla="val -80695"/>
              <a:gd name="adj2" fmla="val 48537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– ЛЭ ШИФР.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ЛЮБЛЮ ПОКЕР. 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ЭКСПЕРТ.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04664"/>
            <a:ext cx="917146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436096" y="260648"/>
            <a:ext cx="3691756" cy="2664296"/>
          </a:xfrm>
          <a:prstGeom prst="wedgeRoundRectCallout">
            <a:avLst>
              <a:gd name="adj1" fmla="val -72734"/>
              <a:gd name="adj2" fmla="val 24431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ЭКСПЕРТ.</a:t>
            </a:r>
          </a:p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Я...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8864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004048" y="620688"/>
            <a:ext cx="3691756" cy="2664296"/>
          </a:xfrm>
          <a:prstGeom prst="wedgeRoundRectCallout">
            <a:avLst>
              <a:gd name="adj1" fmla="val -195988"/>
              <a:gd name="adj2" fmla="val -33178"/>
              <a:gd name="adj3" fmla="val 16667"/>
            </a:avLst>
          </a:prstGeom>
          <a:solidFill>
            <a:schemeClr val="bg1">
              <a:lumMod val="85000"/>
              <a:alpha val="6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...ЧЕМПИОН.</a:t>
            </a:r>
            <a:endParaRPr lang="en-GB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4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96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Mr J Drury</cp:lastModifiedBy>
  <cp:revision>21</cp:revision>
  <dcterms:created xsi:type="dcterms:W3CDTF">2015-06-23T21:11:16Z</dcterms:created>
  <dcterms:modified xsi:type="dcterms:W3CDTF">2019-03-14T13:04:18Z</dcterms:modified>
</cp:coreProperties>
</file>