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85" r:id="rId3"/>
    <p:sldId id="288" r:id="rId4"/>
    <p:sldId id="28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005E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15" autoAdjust="0"/>
    <p:restoredTop sz="86358" autoAdjust="0"/>
  </p:normalViewPr>
  <p:slideViewPr>
    <p:cSldViewPr>
      <p:cViewPr varScale="1">
        <p:scale>
          <a:sx n="79" d="100"/>
          <a:sy n="79" d="100"/>
        </p:scale>
        <p:origin x="-158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C561-2D6E-448F-A4EB-4FA48114B11B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243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C561-2D6E-448F-A4EB-4FA48114B11B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962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C561-2D6E-448F-A4EB-4FA48114B11B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180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C561-2D6E-448F-A4EB-4FA48114B11B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4562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C561-2D6E-448F-A4EB-4FA48114B11B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2541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C561-2D6E-448F-A4EB-4FA48114B11B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772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C561-2D6E-448F-A4EB-4FA48114B11B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0959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C561-2D6E-448F-A4EB-4FA48114B11B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620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C561-2D6E-448F-A4EB-4FA48114B11B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597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C561-2D6E-448F-A4EB-4FA48114B11B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0323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C561-2D6E-448F-A4EB-4FA48114B11B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306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4000">
              <a:schemeClr val="bg2">
                <a:tint val="80000"/>
                <a:satMod val="300000"/>
                <a:lumMod val="100000"/>
              </a:schemeClr>
            </a:gs>
            <a:gs pos="100000">
              <a:schemeClr val="bg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0C561-2D6E-448F-A4EB-4FA48114B11B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6602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13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208" y="1578018"/>
            <a:ext cx="913079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dirty="0" smtClean="0"/>
              <a:t>Великобрита́ния Ирла</a:t>
            </a:r>
            <a:r>
              <a:rPr lang="en-GB" sz="3200" dirty="0"/>
              <a:t>́</a:t>
            </a:r>
            <a:r>
              <a:rPr lang="ru-RU" sz="3200" dirty="0" smtClean="0"/>
              <a:t>ндия    Шотла</a:t>
            </a:r>
            <a:r>
              <a:rPr lang="en-GB" sz="3200" dirty="0"/>
              <a:t>́</a:t>
            </a:r>
            <a:r>
              <a:rPr lang="ru-RU" sz="3200" dirty="0" smtClean="0"/>
              <a:t>ндия     А́нглия</a:t>
            </a:r>
            <a:endParaRPr lang="en-GB"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835" y="89691"/>
            <a:ext cx="1124176" cy="156135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8483" y="4561370"/>
            <a:ext cx="2255805" cy="135255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6538" y="89691"/>
            <a:ext cx="1047750" cy="15335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6801" y="89691"/>
            <a:ext cx="1008112" cy="141807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3208" y="3789040"/>
            <a:ext cx="91673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dirty="0" smtClean="0"/>
              <a:t>    Уэ́льс     Фра</a:t>
            </a:r>
            <a:r>
              <a:rPr lang="en-GB" sz="3600" dirty="0"/>
              <a:t>́</a:t>
            </a:r>
            <a:r>
              <a:rPr lang="ru-RU" sz="3600" dirty="0" smtClean="0"/>
              <a:t>нция     Герма</a:t>
            </a:r>
            <a:r>
              <a:rPr lang="en-GB" sz="3600" dirty="0"/>
              <a:t>́</a:t>
            </a:r>
            <a:r>
              <a:rPr lang="ru-RU" sz="3600" dirty="0" smtClean="0"/>
              <a:t>ния        Испа</a:t>
            </a:r>
            <a:r>
              <a:rPr lang="en-GB" sz="3600" dirty="0"/>
              <a:t>́</a:t>
            </a:r>
            <a:r>
              <a:rPr lang="ru-RU" sz="3600" dirty="0" smtClean="0"/>
              <a:t>ния</a:t>
            </a:r>
            <a:endParaRPr lang="en-GB" sz="36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248" y="2010410"/>
            <a:ext cx="1840036" cy="21584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4229" y="2390181"/>
            <a:ext cx="1749158" cy="139885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718" y="4514334"/>
            <a:ext cx="1371009" cy="159346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8483" y="2390181"/>
            <a:ext cx="1563366" cy="1531949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-4321" y="6093296"/>
            <a:ext cx="91191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dirty="0" smtClean="0"/>
              <a:t>  Ита</a:t>
            </a:r>
            <a:r>
              <a:rPr lang="en-GB" sz="3600" dirty="0"/>
              <a:t>́</a:t>
            </a:r>
            <a:r>
              <a:rPr lang="ru-RU" sz="3600" dirty="0" smtClean="0"/>
              <a:t>лия        Росси</a:t>
            </a:r>
            <a:r>
              <a:rPr lang="en-GB" sz="3600" dirty="0"/>
              <a:t>́</a:t>
            </a:r>
            <a:r>
              <a:rPr lang="ru-RU" sz="3600" dirty="0" smtClean="0"/>
              <a:t>я         Украи</a:t>
            </a:r>
            <a:r>
              <a:rPr lang="en-GB" sz="3600" dirty="0"/>
              <a:t>́</a:t>
            </a:r>
            <a:r>
              <a:rPr lang="ru-RU" sz="3600" dirty="0" smtClean="0"/>
              <a:t>на    Белору</a:t>
            </a:r>
            <a:r>
              <a:rPr lang="en-GB" sz="3600" dirty="0"/>
              <a:t>́</a:t>
            </a:r>
            <a:r>
              <a:rPr lang="ru-RU" sz="3600" dirty="0"/>
              <a:t>ссия</a:t>
            </a:r>
            <a:endParaRPr lang="en-GB" sz="36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5643" y="4776550"/>
            <a:ext cx="2241979" cy="1296144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1538" y="4740709"/>
            <a:ext cx="1351751" cy="1140718"/>
          </a:xfrm>
          <a:prstGeom prst="rect">
            <a:avLst/>
          </a:prstGeom>
        </p:spPr>
      </p:pic>
      <p:pic>
        <p:nvPicPr>
          <p:cNvPr id="1026" name="Picture 2" descr="http://orig09.deviantart.net/e3df/f/2015/231/d/b/england_map_flag_by_britannialoyalist-d96dh44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89691"/>
            <a:ext cx="1228961" cy="1566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orig11.deviantart.net/7fa0/f/2015/164/d/e/wales_flag_map_by_britannialoyalist-d8x4ln7.pn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580" y="2286750"/>
            <a:ext cx="1492509" cy="1492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2251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621" y="116632"/>
            <a:ext cx="4572000" cy="674030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ru-RU" sz="3600" dirty="0" smtClean="0"/>
              <a:t>Великобритания</a:t>
            </a:r>
          </a:p>
          <a:p>
            <a:pPr lvl="0"/>
            <a:r>
              <a:rPr lang="ru-RU" sz="3600" dirty="0" smtClean="0"/>
              <a:t>Ирландия</a:t>
            </a:r>
            <a:endParaRPr lang="en-GB" sz="3600" dirty="0"/>
          </a:p>
          <a:p>
            <a:r>
              <a:rPr lang="ru-RU" sz="3600" dirty="0" smtClean="0"/>
              <a:t>Шотландия</a:t>
            </a:r>
          </a:p>
          <a:p>
            <a:r>
              <a:rPr lang="ru-RU" sz="3600" dirty="0" smtClean="0"/>
              <a:t>Англия</a:t>
            </a:r>
          </a:p>
          <a:p>
            <a:r>
              <a:rPr lang="ru-RU" sz="3600" dirty="0" smtClean="0"/>
              <a:t>Уэльс </a:t>
            </a:r>
            <a:endParaRPr lang="en-GB" sz="3600" dirty="0"/>
          </a:p>
          <a:p>
            <a:pPr lvl="0"/>
            <a:r>
              <a:rPr lang="ru-RU" sz="3600" dirty="0" smtClean="0"/>
              <a:t>Франция</a:t>
            </a:r>
            <a:endParaRPr lang="en-GB" sz="3600" dirty="0"/>
          </a:p>
          <a:p>
            <a:pPr lvl="0"/>
            <a:r>
              <a:rPr lang="ru-RU" sz="3600" dirty="0" smtClean="0"/>
              <a:t>Германия</a:t>
            </a:r>
            <a:endParaRPr lang="en-GB" sz="3600" dirty="0"/>
          </a:p>
          <a:p>
            <a:pPr lvl="0"/>
            <a:r>
              <a:rPr lang="ru-RU" sz="3600" dirty="0" smtClean="0"/>
              <a:t>Испания</a:t>
            </a:r>
            <a:endParaRPr lang="en-GB" sz="3600" dirty="0"/>
          </a:p>
          <a:p>
            <a:r>
              <a:rPr lang="ru-RU" sz="3600" dirty="0" smtClean="0"/>
              <a:t>Италия</a:t>
            </a:r>
          </a:p>
          <a:p>
            <a:r>
              <a:rPr lang="ru-RU" sz="3600" dirty="0" smtClean="0"/>
              <a:t>Россия</a:t>
            </a:r>
            <a:endParaRPr lang="en-GB" sz="3600" dirty="0"/>
          </a:p>
          <a:p>
            <a:pPr lvl="0"/>
            <a:r>
              <a:rPr lang="ru-RU" sz="3600" dirty="0" smtClean="0"/>
              <a:t>Украина</a:t>
            </a:r>
            <a:endParaRPr lang="en-GB" sz="3600" dirty="0"/>
          </a:p>
          <a:p>
            <a:pPr lvl="0"/>
            <a:r>
              <a:rPr lang="ru-RU" sz="3600" dirty="0" smtClean="0"/>
              <a:t>Белоруссия</a:t>
            </a:r>
            <a:endParaRPr lang="en-GB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8248" y="316989"/>
            <a:ext cx="1124176" cy="156135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0545" y="1860417"/>
            <a:ext cx="2255805" cy="135255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815" y="1988840"/>
            <a:ext cx="1047750" cy="15335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3291923"/>
            <a:ext cx="1008112" cy="141807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468100"/>
            <a:ext cx="1840036" cy="21584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320" y="5301208"/>
            <a:ext cx="1749158" cy="139885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7275" y="2852936"/>
            <a:ext cx="1371009" cy="159346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424" y="4797152"/>
            <a:ext cx="1563366" cy="153194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1623" y="5484133"/>
            <a:ext cx="2241979" cy="129614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6736" y="717039"/>
            <a:ext cx="1351751" cy="1140718"/>
          </a:xfrm>
          <a:prstGeom prst="rect">
            <a:avLst/>
          </a:prstGeom>
        </p:spPr>
      </p:pic>
      <p:pic>
        <p:nvPicPr>
          <p:cNvPr id="27" name="Picture 2" descr="http://orig09.deviantart.net/e3df/f/2015/231/d/b/england_map_flag_by_britannialoyalist-d96dh44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3112" y="116632"/>
            <a:ext cx="1228961" cy="1566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" descr="http://orig11.deviantart.net/7fa0/f/2015/164/d/e/wales_flag_map_by_britannialoyalist-d8x4ln7.pn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6356" y="3649670"/>
            <a:ext cx="1492509" cy="1492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7881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835" y="89691"/>
            <a:ext cx="1124176" cy="156135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8483" y="4561370"/>
            <a:ext cx="2255805" cy="135255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6538" y="89691"/>
            <a:ext cx="1047750" cy="15335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6801" y="89691"/>
            <a:ext cx="1008112" cy="141807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248" y="2010410"/>
            <a:ext cx="1840036" cy="21584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4229" y="2390181"/>
            <a:ext cx="1749158" cy="139885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718" y="4514334"/>
            <a:ext cx="1371009" cy="159346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8483" y="2390181"/>
            <a:ext cx="1563366" cy="153194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5643" y="4776550"/>
            <a:ext cx="2241979" cy="1296144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1538" y="4740709"/>
            <a:ext cx="1351751" cy="1140718"/>
          </a:xfrm>
          <a:prstGeom prst="rect">
            <a:avLst/>
          </a:prstGeom>
        </p:spPr>
      </p:pic>
      <p:pic>
        <p:nvPicPr>
          <p:cNvPr id="1026" name="Picture 2" descr="http://orig09.deviantart.net/e3df/f/2015/231/d/b/england_map_flag_by_britannialoyalist-d96dh44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89691"/>
            <a:ext cx="1228961" cy="1566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orig11.deviantart.net/7fa0/f/2015/164/d/e/wales_flag_map_by_britannialoyalist-d8x4ln7.pn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580" y="2286750"/>
            <a:ext cx="1492509" cy="1492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4517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898241" y="38229"/>
            <a:ext cx="310671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ru-RU" sz="2800" dirty="0" smtClean="0"/>
              <a:t>в Великобритани</a:t>
            </a:r>
            <a:r>
              <a:rPr lang="ru-RU" sz="2800" dirty="0" smtClean="0">
                <a:solidFill>
                  <a:srgbClr val="FF0000"/>
                </a:solidFill>
              </a:rPr>
              <a:t>и</a:t>
            </a:r>
          </a:p>
          <a:p>
            <a:pPr lvl="0" algn="r"/>
            <a:r>
              <a:rPr lang="ru-RU" sz="2800" dirty="0"/>
              <a:t>в </a:t>
            </a:r>
            <a:r>
              <a:rPr lang="ru-RU" sz="2800" dirty="0" smtClean="0"/>
              <a:t>Белорусси</a:t>
            </a:r>
            <a:r>
              <a:rPr lang="ru-RU" sz="2800" dirty="0">
                <a:solidFill>
                  <a:srgbClr val="FF0000"/>
                </a:solidFill>
              </a:rPr>
              <a:t>и</a:t>
            </a:r>
          </a:p>
          <a:p>
            <a:pPr lvl="0" algn="r"/>
            <a:r>
              <a:rPr lang="ru-RU" sz="2800" dirty="0" smtClean="0"/>
              <a:t>в Ирланди</a:t>
            </a:r>
            <a:r>
              <a:rPr lang="ru-RU" sz="2800" dirty="0">
                <a:solidFill>
                  <a:srgbClr val="FF0000"/>
                </a:solidFill>
              </a:rPr>
              <a:t>и</a:t>
            </a:r>
          </a:p>
          <a:p>
            <a:pPr lvl="0" algn="r"/>
            <a:r>
              <a:rPr lang="ru-RU" sz="2800" dirty="0" smtClean="0"/>
              <a:t>в Шотланди</a:t>
            </a:r>
            <a:r>
              <a:rPr lang="ru-RU" sz="2800" dirty="0">
                <a:solidFill>
                  <a:srgbClr val="FF0000"/>
                </a:solidFill>
              </a:rPr>
              <a:t>и</a:t>
            </a:r>
          </a:p>
          <a:p>
            <a:pPr lvl="0" algn="r"/>
            <a:r>
              <a:rPr lang="ru-RU" sz="2800" dirty="0" smtClean="0"/>
              <a:t>в Англи</a:t>
            </a:r>
            <a:r>
              <a:rPr lang="ru-RU" sz="2800" dirty="0">
                <a:solidFill>
                  <a:srgbClr val="FF0000"/>
                </a:solidFill>
              </a:rPr>
              <a:t>и</a:t>
            </a:r>
          </a:p>
          <a:p>
            <a:pPr lvl="0" algn="r"/>
            <a:r>
              <a:rPr lang="ru-RU" sz="2800" dirty="0" smtClean="0"/>
              <a:t>в Франци</a:t>
            </a:r>
            <a:r>
              <a:rPr lang="ru-RU" sz="2800" dirty="0">
                <a:solidFill>
                  <a:srgbClr val="FF0000"/>
                </a:solidFill>
              </a:rPr>
              <a:t>и</a:t>
            </a:r>
          </a:p>
          <a:p>
            <a:pPr lvl="0" algn="r"/>
            <a:r>
              <a:rPr lang="ru-RU" sz="2800" dirty="0" smtClean="0"/>
              <a:t>в Германи</a:t>
            </a:r>
            <a:r>
              <a:rPr lang="ru-RU" sz="2800" dirty="0">
                <a:solidFill>
                  <a:srgbClr val="FF0000"/>
                </a:solidFill>
              </a:rPr>
              <a:t>и</a:t>
            </a:r>
          </a:p>
          <a:p>
            <a:pPr lvl="0" algn="r"/>
            <a:r>
              <a:rPr lang="ru-RU" sz="2800" dirty="0" smtClean="0"/>
              <a:t>в Испани</a:t>
            </a:r>
            <a:r>
              <a:rPr lang="ru-RU" sz="2800" dirty="0">
                <a:solidFill>
                  <a:srgbClr val="FF0000"/>
                </a:solidFill>
              </a:rPr>
              <a:t>и</a:t>
            </a:r>
          </a:p>
          <a:p>
            <a:pPr lvl="0" algn="r"/>
            <a:r>
              <a:rPr lang="ru-RU" sz="2800" dirty="0" smtClean="0"/>
              <a:t>в Итали</a:t>
            </a:r>
            <a:r>
              <a:rPr lang="ru-RU" sz="2800" dirty="0">
                <a:solidFill>
                  <a:srgbClr val="FF0000"/>
                </a:solidFill>
              </a:rPr>
              <a:t>и</a:t>
            </a:r>
          </a:p>
          <a:p>
            <a:pPr lvl="0" algn="r"/>
            <a:r>
              <a:rPr lang="ru-RU" sz="2800" dirty="0" smtClean="0"/>
              <a:t>в Росси</a:t>
            </a:r>
            <a:r>
              <a:rPr lang="ru-RU" sz="2800" dirty="0">
                <a:solidFill>
                  <a:srgbClr val="FF0000"/>
                </a:solidFill>
              </a:rPr>
              <a:t>и</a:t>
            </a:r>
          </a:p>
          <a:p>
            <a:pPr lvl="0" algn="r"/>
            <a:r>
              <a:rPr lang="ru-RU" sz="2800" dirty="0" smtClean="0"/>
              <a:t>в Украин</a:t>
            </a:r>
            <a:r>
              <a:rPr lang="ru-RU" sz="2800" dirty="0" smtClean="0">
                <a:solidFill>
                  <a:srgbClr val="FF0000"/>
                </a:solidFill>
              </a:rPr>
              <a:t>е</a:t>
            </a:r>
          </a:p>
          <a:p>
            <a:pPr algn="r"/>
            <a:r>
              <a:rPr lang="ru-RU" sz="2800" dirty="0" smtClean="0"/>
              <a:t>в Уэльс</a:t>
            </a:r>
            <a:r>
              <a:rPr lang="ru-RU" sz="2800" dirty="0" smtClean="0">
                <a:solidFill>
                  <a:srgbClr val="FF0000"/>
                </a:solidFill>
              </a:rPr>
              <a:t>е</a:t>
            </a:r>
            <a:r>
              <a:rPr lang="ru-RU" sz="2800" dirty="0" smtClean="0"/>
              <a:t> </a:t>
            </a:r>
            <a:endParaRPr lang="en-GB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4205" y="3311338"/>
            <a:ext cx="1124176" cy="156135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2481" y="1663932"/>
            <a:ext cx="1790360" cy="107348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5281" y="1623131"/>
            <a:ext cx="1047750" cy="15335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721" y="5240241"/>
            <a:ext cx="1008112" cy="141807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3600" y="-113214"/>
            <a:ext cx="1840036" cy="21584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320" y="5301208"/>
            <a:ext cx="1749158" cy="139885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8358" y="1829766"/>
            <a:ext cx="1371009" cy="159346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0736" y="3510597"/>
            <a:ext cx="1563366" cy="153194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539" y="5301208"/>
            <a:ext cx="2241979" cy="129614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326" y="228388"/>
            <a:ext cx="1351751" cy="1140718"/>
          </a:xfrm>
          <a:prstGeom prst="rect">
            <a:avLst/>
          </a:prstGeom>
        </p:spPr>
      </p:pic>
      <p:pic>
        <p:nvPicPr>
          <p:cNvPr id="27" name="Picture 2" descr="http://orig09.deviantart.net/e3df/f/2015/231/d/b/england_map_flag_by_britannialoyalist-d96dh44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5517" y="3126764"/>
            <a:ext cx="1228961" cy="1566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" descr="http://orig11.deviantart.net/7fa0/f/2015/164/d/e/wales_flag_map_by_britannialoyalist-d8x4ln7.pn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9395" y="5100004"/>
            <a:ext cx="1492509" cy="1492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209228" y="210454"/>
            <a:ext cx="282148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жи</a:t>
            </a:r>
            <a:r>
              <a:rPr lang="ru-RU" sz="2800" b="1" u="sng" dirty="0" smtClean="0"/>
              <a:t>ть</a:t>
            </a:r>
            <a:r>
              <a:rPr lang="ru-RU" sz="2800" b="1" dirty="0" smtClean="0"/>
              <a:t> (1</a:t>
            </a:r>
            <a:r>
              <a:rPr lang="en-GB" sz="2800" b="1" dirty="0" smtClean="0"/>
              <a:t>B</a:t>
            </a:r>
            <a:r>
              <a:rPr lang="ru-RU" sz="2800" b="1" dirty="0" smtClean="0"/>
              <a:t>)</a:t>
            </a:r>
          </a:p>
          <a:p>
            <a:endParaRPr lang="ru-RU" sz="2800" dirty="0" smtClean="0"/>
          </a:p>
          <a:p>
            <a:r>
              <a:rPr lang="ru-RU" sz="2800" dirty="0" smtClean="0"/>
              <a:t>я жив</a:t>
            </a:r>
            <a:r>
              <a:rPr lang="ru-RU" sz="2800" dirty="0">
                <a:solidFill>
                  <a:srgbClr val="FF0000"/>
                </a:solidFill>
              </a:rPr>
              <a:t>у</a:t>
            </a:r>
            <a:endParaRPr lang="ru-RU" sz="2800" dirty="0" smtClean="0">
              <a:solidFill>
                <a:srgbClr val="FF0000"/>
              </a:solidFill>
            </a:endParaRPr>
          </a:p>
          <a:p>
            <a:r>
              <a:rPr lang="ru-RU" sz="2800" dirty="0"/>
              <a:t>т</a:t>
            </a:r>
            <a:r>
              <a:rPr lang="ru-RU" sz="2800" dirty="0" smtClean="0"/>
              <a:t>ы жив</a:t>
            </a:r>
            <a:r>
              <a:rPr lang="ru-RU" sz="2800" dirty="0">
                <a:solidFill>
                  <a:srgbClr val="FF0000"/>
                </a:solidFill>
              </a:rPr>
              <a:t>ё</a:t>
            </a:r>
            <a:r>
              <a:rPr lang="ru-RU" sz="2800" dirty="0" smtClean="0">
                <a:solidFill>
                  <a:srgbClr val="FF0000"/>
                </a:solidFill>
              </a:rPr>
              <a:t>шь</a:t>
            </a:r>
          </a:p>
          <a:p>
            <a:r>
              <a:rPr lang="ru-RU" sz="2800" dirty="0" smtClean="0"/>
              <a:t>   он жив</a:t>
            </a:r>
            <a:r>
              <a:rPr lang="ru-RU" sz="2800" dirty="0">
                <a:solidFill>
                  <a:srgbClr val="FF0000"/>
                </a:solidFill>
              </a:rPr>
              <a:t>ё</a:t>
            </a:r>
            <a:r>
              <a:rPr lang="ru-RU" sz="2800" dirty="0" smtClean="0">
                <a:solidFill>
                  <a:srgbClr val="FF0000"/>
                </a:solidFill>
              </a:rPr>
              <a:t>т</a:t>
            </a:r>
          </a:p>
          <a:p>
            <a:r>
              <a:rPr lang="ru-RU" sz="2800" dirty="0" smtClean="0"/>
              <a:t>   она жив</a:t>
            </a:r>
            <a:r>
              <a:rPr lang="ru-RU" sz="2800" dirty="0">
                <a:solidFill>
                  <a:srgbClr val="FF0000"/>
                </a:solidFill>
              </a:rPr>
              <a:t>ё</a:t>
            </a:r>
            <a:r>
              <a:rPr lang="ru-RU" sz="2800" dirty="0" smtClean="0">
                <a:solidFill>
                  <a:srgbClr val="FF0000"/>
                </a:solidFill>
              </a:rPr>
              <a:t>т</a:t>
            </a:r>
          </a:p>
          <a:p>
            <a:endParaRPr lang="ru-RU" sz="2800" dirty="0" smtClean="0"/>
          </a:p>
          <a:p>
            <a:r>
              <a:rPr lang="ru-RU" sz="2800" dirty="0" smtClean="0"/>
              <a:t>мы жив</a:t>
            </a:r>
            <a:r>
              <a:rPr lang="ru-RU" sz="2800" dirty="0">
                <a:solidFill>
                  <a:srgbClr val="FF0000"/>
                </a:solidFill>
              </a:rPr>
              <a:t>ё</a:t>
            </a:r>
            <a:r>
              <a:rPr lang="ru-RU" sz="2800" dirty="0" smtClean="0">
                <a:solidFill>
                  <a:srgbClr val="FF0000"/>
                </a:solidFill>
              </a:rPr>
              <a:t>м</a:t>
            </a:r>
          </a:p>
          <a:p>
            <a:r>
              <a:rPr lang="ru-RU" sz="2800" dirty="0" smtClean="0"/>
              <a:t>вы жив</a:t>
            </a:r>
            <a:r>
              <a:rPr lang="ru-RU" sz="2800" dirty="0">
                <a:solidFill>
                  <a:srgbClr val="FF0000"/>
                </a:solidFill>
              </a:rPr>
              <a:t>ё</a:t>
            </a:r>
            <a:r>
              <a:rPr lang="ru-RU" sz="2800" dirty="0" smtClean="0">
                <a:solidFill>
                  <a:srgbClr val="FF0000"/>
                </a:solidFill>
              </a:rPr>
              <a:t>те</a:t>
            </a:r>
          </a:p>
          <a:p>
            <a:r>
              <a:rPr lang="ru-RU" sz="2800" dirty="0" smtClean="0"/>
              <a:t>они жив</a:t>
            </a:r>
            <a:r>
              <a:rPr lang="ru-RU" sz="2800" dirty="0">
                <a:solidFill>
                  <a:srgbClr val="FF0000"/>
                </a:solidFill>
              </a:rPr>
              <a:t>у</a:t>
            </a:r>
            <a:r>
              <a:rPr lang="ru-RU" sz="2800" dirty="0" smtClean="0">
                <a:solidFill>
                  <a:srgbClr val="FF0000"/>
                </a:solidFill>
              </a:rPr>
              <a:t>т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380304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89</Words>
  <Application>Microsoft Office PowerPoint</Application>
  <PresentationFormat>On-screen Show (4:3)</PresentationFormat>
  <Paragraphs>37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Sevenoaks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банан     лимон     яблоко     апельсин</dc:title>
  <dc:creator>JDD</dc:creator>
  <cp:lastModifiedBy>Login</cp:lastModifiedBy>
  <cp:revision>42</cp:revision>
  <dcterms:created xsi:type="dcterms:W3CDTF">2016-05-09T13:37:52Z</dcterms:created>
  <dcterms:modified xsi:type="dcterms:W3CDTF">2019-03-14T19:16:28Z</dcterms:modified>
</cp:coreProperties>
</file>