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3" r:id="rId3"/>
    <p:sldId id="33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icon.ru/data/media/2/1_1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3" y="188640"/>
            <a:ext cx="1610308" cy="16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anzit163.ru/uploads/img/piano_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88" y="165390"/>
            <a:ext cx="1734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054.radikal.ru/0911/38/874eb9c15e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5" y="307359"/>
            <a:ext cx="1296144" cy="12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liveinternet.ru/images/attach/c/8/100/238/100238665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14" y="44624"/>
            <a:ext cx="828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anstul.net/instrument/Trombone_15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0" y="2996952"/>
            <a:ext cx="1802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lyaefimov.com/image/news/fbass-fr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416">
            <a:off x="3033350" y="2635526"/>
            <a:ext cx="21602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ixelbrush.ru/uploads/posts/2010-06/1276265653_be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5" y="4317932"/>
            <a:ext cx="924227" cy="18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romanov.com/custom/fromanov/img/flu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66" y="2510994"/>
            <a:ext cx="1643588" cy="13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s8.www.ex.ua/show/74529350/74529350.png?8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0" y="4653136"/>
            <a:ext cx="2009467" cy="13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gimnasiosantaana.edu.co/storage/.instance_229/cp_gimnasio%20santa%20ana%20violin%20we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5" y="2387862"/>
            <a:ext cx="2073305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slami.ru/yamaha/piano/gallery/97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66" y="4437113"/>
            <a:ext cx="149474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ru.wiki2.org/wikipedia/commons/thumb/4/4a/Bundy_bass_clarinet.png/im258-368px-Bundy_bass_clarine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83" y="4276878"/>
            <a:ext cx="1341645" cy="17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220" y="1700808"/>
            <a:ext cx="8889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гита́ра        пиани́но         бараба́н    саксофо́н</a:t>
            </a:r>
            <a:endParaRPr lang="ru-RU" sz="3600" dirty="0"/>
          </a:p>
        </p:txBody>
      </p:sp>
      <p:sp>
        <p:nvSpPr>
          <p:cNvPr id="3" name="Rectangle 2"/>
          <p:cNvSpPr/>
          <p:nvPr/>
        </p:nvSpPr>
        <p:spPr>
          <a:xfrm>
            <a:off x="139312" y="3711651"/>
            <a:ext cx="89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тромбо́н      бас-гита́ра      скри́пка       фле́йта</a:t>
            </a:r>
            <a:endParaRPr lang="ru-RU" sz="3600" dirty="0"/>
          </a:p>
        </p:txBody>
      </p:sp>
      <p:sp>
        <p:nvSpPr>
          <p:cNvPr id="4" name="Rectangle 3"/>
          <p:cNvSpPr/>
          <p:nvPr/>
        </p:nvSpPr>
        <p:spPr>
          <a:xfrm>
            <a:off x="235487" y="6166386"/>
            <a:ext cx="896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труба́         кларне́т    виолонче́ль       роя́ль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010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ngicon.ru/data/media/2/1_1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1610308" cy="16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ranzit163.ru/uploads/img/piano_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30" y="4869160"/>
            <a:ext cx="1734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54.radikal.ru/0911/38/874eb9c15e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07" y="817059"/>
            <a:ext cx="1296144" cy="12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1.liveinternet.ru/images/attach/c/8/100/238/100238665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06" y="3131096"/>
            <a:ext cx="828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kanstul.net/instrument/Trombone_15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31" y="202022"/>
            <a:ext cx="1802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ilyaefimov.com/image/news/fbass-fr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416">
            <a:off x="5545823" y="3857338"/>
            <a:ext cx="21602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pixelbrush.ru/uploads/posts/2010-06/1276265653_be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50393"/>
            <a:ext cx="924227" cy="18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fromanov.com/custom/fromanov/img/flu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63" y="4437112"/>
            <a:ext cx="1643588" cy="13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fs8.www.ex.ua/show/74529350/74529350.png?8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45" y="3003330"/>
            <a:ext cx="2009467" cy="13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www.gimnasiosantaana.edu.co/storage/.instance_229/cp_gimnasio%20santa%20ana%20violin%20we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01" y="5353256"/>
            <a:ext cx="2073305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www.slami.ru/yamaha/piano/gallery/97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15" y="2187962"/>
            <a:ext cx="149474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623" y="83238"/>
            <a:ext cx="2507161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гитара</a:t>
            </a:r>
          </a:p>
          <a:p>
            <a:r>
              <a:rPr lang="ru-RU" sz="3600" dirty="0" smtClean="0"/>
              <a:t>пианино</a:t>
            </a:r>
          </a:p>
          <a:p>
            <a:r>
              <a:rPr lang="ru-RU" sz="3600" dirty="0" smtClean="0"/>
              <a:t>барабан</a:t>
            </a:r>
          </a:p>
          <a:p>
            <a:r>
              <a:rPr lang="ru-RU" sz="3600" dirty="0" smtClean="0"/>
              <a:t>саксофон</a:t>
            </a:r>
          </a:p>
          <a:p>
            <a:r>
              <a:rPr lang="ru-RU" sz="3600" dirty="0" smtClean="0"/>
              <a:t>тромбон</a:t>
            </a:r>
          </a:p>
          <a:p>
            <a:r>
              <a:rPr lang="ru-RU" sz="3600" dirty="0" smtClean="0"/>
              <a:t>бас-гитара</a:t>
            </a:r>
          </a:p>
          <a:p>
            <a:r>
              <a:rPr lang="ru-RU" sz="3600" dirty="0" smtClean="0"/>
              <a:t>скрипка</a:t>
            </a:r>
          </a:p>
          <a:p>
            <a:r>
              <a:rPr lang="ru-RU" sz="3600" dirty="0" smtClean="0"/>
              <a:t>флейта</a:t>
            </a:r>
          </a:p>
          <a:p>
            <a:r>
              <a:rPr lang="ru-RU" sz="3600" dirty="0" smtClean="0"/>
              <a:t>труба</a:t>
            </a:r>
          </a:p>
          <a:p>
            <a:r>
              <a:rPr lang="ru-RU" sz="3600" dirty="0" smtClean="0"/>
              <a:t>кларнет</a:t>
            </a:r>
          </a:p>
          <a:p>
            <a:r>
              <a:rPr lang="ru-RU" sz="3600" dirty="0" smtClean="0"/>
              <a:t>виолончель</a:t>
            </a:r>
          </a:p>
          <a:p>
            <a:r>
              <a:rPr lang="ru-RU" sz="3600" dirty="0" smtClean="0"/>
              <a:t>рояль</a:t>
            </a:r>
          </a:p>
          <a:p>
            <a:endParaRPr lang="en-GB" sz="3600" dirty="0"/>
          </a:p>
        </p:txBody>
      </p:sp>
      <p:pic>
        <p:nvPicPr>
          <p:cNvPr id="3074" name="Picture 2" descr="https://ru.wiki2.org/wikipedia/commons/thumb/4/4a/Bundy_bass_clarinet.png/im258-368px-Bundy_bass_clarine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06" y="202022"/>
            <a:ext cx="1341645" cy="17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9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icon.ru/data/media/2/1_1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4" y="188640"/>
            <a:ext cx="1610308" cy="16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anzit163.ru/uploads/img/piano_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1734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054.radikal.ru/0911/38/874eb9c15e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9296"/>
            <a:ext cx="1296144" cy="12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liveinternet.ru/images/attach/c/8/100/238/100238665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3310"/>
            <a:ext cx="828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anstul.net/instrument/Trombone_15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0" y="2996952"/>
            <a:ext cx="1802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lyaefimov.com/image/news/fbass-fr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416">
            <a:off x="2530986" y="2564905"/>
            <a:ext cx="21602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ixelbrush.ru/uploads/posts/2010-06/1276265653_be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5" y="4317932"/>
            <a:ext cx="924227" cy="18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romanov.com/custom/fromanov/img/flu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96" y="2387861"/>
            <a:ext cx="1643588" cy="13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s8.www.ex.ua/show/74529350/74529350.png?8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5" y="4653136"/>
            <a:ext cx="2009467" cy="13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gimnasiosantaana.edu.co/storage/.instance_229/cp_gimnasio%20santa%20ana%20violin%20we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5" y="2387862"/>
            <a:ext cx="2073305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slami.ru/yamaha/piano/gallery/97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66" y="4437113"/>
            <a:ext cx="149474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ru.wiki2.org/wikipedia/commons/thumb/4/4a/Bundy_bass_clarinet.png/im258-368px-Bundy_bass_clarine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4745"/>
            <a:ext cx="1341645" cy="17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25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66</cp:revision>
  <dcterms:created xsi:type="dcterms:W3CDTF">2016-05-09T13:37:52Z</dcterms:created>
  <dcterms:modified xsi:type="dcterms:W3CDTF">2016-05-13T09:11:57Z</dcterms:modified>
</cp:coreProperties>
</file>