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3" r:id="rId2"/>
    <p:sldId id="354" r:id="rId3"/>
    <p:sldId id="359" r:id="rId4"/>
    <p:sldId id="360" r:id="rId5"/>
    <p:sldId id="356" r:id="rId6"/>
    <p:sldId id="357" r:id="rId7"/>
    <p:sldId id="355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35" autoAdjust="0"/>
  </p:normalViewPr>
  <p:slideViewPr>
    <p:cSldViewPr>
      <p:cViewPr varScale="1">
        <p:scale>
          <a:sx n="80" d="100"/>
          <a:sy n="80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8999E-3868-498F-8E99-7F82CE8C946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F285-DFE9-436C-9057-D2E4D6C51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06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89851-CC61-4311-88E6-47B43D45871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3B29-EB11-4665-9D9B-74DAED734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3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freeflagicons.com/thumb/waving_flag/united_kingdom/united_kingdom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84" y="116632"/>
            <a:ext cx="2103672" cy="15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bali.ru/wp-content/uploads/2012/09/russia_fluttering_flag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5" y="-10581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rvlr.club/wp-content/uploads/2014/12/germany_fluttering_flag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00" y="2037913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freeflagicons.com/thumb/waving_flag/france/france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96229"/>
            <a:ext cx="2227312" cy="16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ixabay.com/static/uploads/photo/2016/04/16/11/44/italy-flag-1332900__1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44272"/>
            <a:ext cx="1695982" cy="11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vida-spain.com/images/4382f6c8f4b6dbfee2445fff224b582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7" y="2137704"/>
            <a:ext cx="2185219" cy="16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ru.freeflagicons.com/download/?series=waving_flag&amp;country=united_states_of_america&amp;size=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99" y="92940"/>
            <a:ext cx="2135261" cy="16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freeflagicons.com/thumb/fluttering_flag/china/china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29" y="4409423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g.freeflagicons.com/thumb/fluttering_flag/japan/japan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21" y="4481605"/>
            <a:ext cx="2087921" cy="15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hancetotrip.com/wp-content/uploads/2014/06/india_fluttering_flag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13" y="17294"/>
            <a:ext cx="2336982" cy="1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g.freeflagicons.com/thumb/fluttering_flag/portugal/portugal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5" y="4328472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.freeflagicons.com/thumb/fluttering_flag/brazil/brazil_6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27" y="4406871"/>
            <a:ext cx="2391745" cy="17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76248"/>
            <a:ext cx="853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ру́сский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язык</a:t>
            </a:r>
            <a:r>
              <a:rPr lang="ru-RU" sz="3200" dirty="0" smtClean="0"/>
              <a:t>              англи́йский                 хи́нди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-36245" y="3607879"/>
            <a:ext cx="918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испа́нский    францу́зский   неме́цкий   италья́нский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1063386" y="6046914"/>
            <a:ext cx="8080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португа́льский             кита́йский        япо́нский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53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4844"/>
            <a:ext cx="335527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русский</a:t>
            </a:r>
          </a:p>
          <a:p>
            <a:r>
              <a:rPr lang="ru-RU" sz="4000" dirty="0" smtClean="0"/>
              <a:t>английский</a:t>
            </a:r>
          </a:p>
          <a:p>
            <a:r>
              <a:rPr lang="ru-RU" sz="4000" dirty="0" smtClean="0"/>
              <a:t>хинди</a:t>
            </a:r>
          </a:p>
          <a:p>
            <a:r>
              <a:rPr lang="ru-RU" sz="4000" dirty="0" smtClean="0"/>
              <a:t>испанский</a:t>
            </a:r>
          </a:p>
          <a:p>
            <a:r>
              <a:rPr lang="ru-RU" sz="4000" dirty="0" smtClean="0"/>
              <a:t>французский</a:t>
            </a:r>
          </a:p>
          <a:p>
            <a:r>
              <a:rPr lang="ru-RU" sz="4000" dirty="0" smtClean="0"/>
              <a:t>немецкий</a:t>
            </a:r>
          </a:p>
          <a:p>
            <a:r>
              <a:rPr lang="ru-RU" sz="4000" dirty="0" smtClean="0"/>
              <a:t>итальянский</a:t>
            </a:r>
          </a:p>
          <a:p>
            <a:r>
              <a:rPr lang="ru-RU" sz="4000" dirty="0" smtClean="0"/>
              <a:t>португальский</a:t>
            </a:r>
          </a:p>
          <a:p>
            <a:r>
              <a:rPr lang="ru-RU" sz="4000" dirty="0" smtClean="0"/>
              <a:t>китайский </a:t>
            </a:r>
          </a:p>
          <a:p>
            <a:r>
              <a:rPr lang="ru-RU" sz="4000" dirty="0" smtClean="0"/>
              <a:t>японский</a:t>
            </a:r>
            <a:endParaRPr lang="en-GB" sz="4000" dirty="0"/>
          </a:p>
        </p:txBody>
      </p:sp>
      <p:pic>
        <p:nvPicPr>
          <p:cNvPr id="3" name="Picture 2" descr="http://img.freeflagicons.com/thumb/waving_flag/united_kingdom/united_kingdom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08" y="3511535"/>
            <a:ext cx="2103672" cy="15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bali.ru/wp-content/uploads/2012/09/russia_fluttering_flag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50237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rvlr.club/wp-content/uploads/2014/12/germany_fluttering_flag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03" y="333375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.freeflagicons.com/thumb/waving_flag/france/france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63871"/>
            <a:ext cx="2227312" cy="16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pixabay.com/static/uploads/photo/2016/04/16/11/44/italy-flag-1332900__1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98" y="2120489"/>
            <a:ext cx="1695982" cy="11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vida-spain.com/images/4382f6c8f4b6dbfee2445fff224b582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85" y="5092459"/>
            <a:ext cx="2185219" cy="16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ru.freeflagicons.com/download/?series=waving_flag&amp;country=united_states_of_america&amp;size=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32" y="5092459"/>
            <a:ext cx="2135261" cy="16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.freeflagicons.com/thumb/fluttering_flag/china/china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16" y="14759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g.freeflagicons.com/thumb/fluttering_flag/japan/japan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904947"/>
            <a:ext cx="2087921" cy="15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chancetotrip.com/wp-content/uploads/2014/06/india_fluttering_flag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31" y="164844"/>
            <a:ext cx="2336982" cy="1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://img.freeflagicons.com/thumb/fluttering_flag/portugal/portugal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5027409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img.freeflagicons.com/thumb/fluttering_flag/brazil/brazil_6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40" y="1611473"/>
            <a:ext cx="2391745" cy="17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1394" y="208210"/>
            <a:ext cx="30526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русский язык</a:t>
            </a:r>
            <a:endParaRPr lang="ru-RU" sz="2800" dirty="0"/>
          </a:p>
          <a:p>
            <a:r>
              <a:rPr lang="ru-RU" sz="2800" dirty="0" smtClean="0"/>
              <a:t>английский язык</a:t>
            </a:r>
            <a:endParaRPr lang="ru-RU" sz="2800" dirty="0"/>
          </a:p>
          <a:p>
            <a:r>
              <a:rPr lang="ru-RU" sz="2800" dirty="0" smtClean="0"/>
              <a:t>испанский </a:t>
            </a:r>
            <a:r>
              <a:rPr lang="ru-RU" sz="2800" dirty="0"/>
              <a:t>язык</a:t>
            </a:r>
          </a:p>
          <a:p>
            <a:r>
              <a:rPr lang="ru-RU" sz="2800" dirty="0" smtClean="0"/>
              <a:t>французский </a:t>
            </a:r>
            <a:r>
              <a:rPr lang="ru-RU" sz="2800" dirty="0"/>
              <a:t>язык</a:t>
            </a:r>
          </a:p>
          <a:p>
            <a:r>
              <a:rPr lang="ru-RU" sz="2800" dirty="0" smtClean="0"/>
              <a:t>немецкий </a:t>
            </a:r>
            <a:r>
              <a:rPr lang="ru-RU" sz="2800" dirty="0"/>
              <a:t>язык</a:t>
            </a:r>
          </a:p>
          <a:p>
            <a:r>
              <a:rPr lang="ru-RU" sz="2800" dirty="0" smtClean="0"/>
              <a:t>итальянский </a:t>
            </a:r>
            <a:r>
              <a:rPr lang="ru-RU" sz="2800" dirty="0"/>
              <a:t>язык</a:t>
            </a:r>
          </a:p>
          <a:p>
            <a:r>
              <a:rPr lang="ru-RU" sz="2800" dirty="0" smtClean="0"/>
              <a:t>португальский я.</a:t>
            </a:r>
            <a:endParaRPr lang="ru-RU" sz="2800" dirty="0"/>
          </a:p>
          <a:p>
            <a:r>
              <a:rPr lang="ru-RU" sz="2800" dirty="0"/>
              <a:t>китайский язык</a:t>
            </a:r>
          </a:p>
          <a:p>
            <a:r>
              <a:rPr lang="ru-RU" sz="2800" dirty="0" smtClean="0"/>
              <a:t>японский язык</a:t>
            </a:r>
          </a:p>
          <a:p>
            <a:r>
              <a:rPr lang="ru-RU" sz="2800" dirty="0" smtClean="0"/>
              <a:t>хинди</a:t>
            </a:r>
            <a:endParaRPr lang="ru-RU" sz="2800" dirty="0"/>
          </a:p>
        </p:txBody>
      </p:sp>
      <p:pic>
        <p:nvPicPr>
          <p:cNvPr id="3" name="Picture 2" descr="http://img.freeflagicons.com/thumb/waving_flag/united_kingdom/united_kingdom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7" y="3965209"/>
            <a:ext cx="1812503" cy="13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bali.ru/wp-content/uploads/2012/09/russia_fluttering_flag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83119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rvlr.club/wp-content/uploads/2014/12/germany_fluttering_flag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43" y="2742045"/>
            <a:ext cx="1874570" cy="14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.freeflagicons.com/thumb/waving_flag/france/france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36" y="3898809"/>
            <a:ext cx="2011272" cy="1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pixabay.com/static/uploads/photo/2016/04/16/11/44/italy-flag-1332900__1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98" y="1723799"/>
            <a:ext cx="1328044" cy="8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vida-spain.com/images/4382f6c8f4b6dbfee2445fff224b582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85" y="5092459"/>
            <a:ext cx="2185219" cy="16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ru.freeflagicons.com/download/?series=waving_flag&amp;country=united_states_of_america&amp;size=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7" y="5256554"/>
            <a:ext cx="2135261" cy="16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.freeflagicons.com/thumb/fluttering_flag/china/china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83" y="-25699"/>
            <a:ext cx="1878738" cy="14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g.freeflagicons.com/thumb/fluttering_flag/japan/japan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89" y="2506635"/>
            <a:ext cx="2034816" cy="15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chancetotrip.com/wp-content/uploads/2014/06/india_fluttering_flag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2" y="1087182"/>
            <a:ext cx="2178597" cy="1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://img.freeflagicons.com/thumb/fluttering_flag/portugal/portugal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30" y="5266426"/>
            <a:ext cx="1983586" cy="14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img.freeflagicons.com/thumb/fluttering_flag/brazil/brazil_6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6" y="90025"/>
            <a:ext cx="1984600" cy="14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1647" y="267912"/>
            <a:ext cx="2821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зн</a:t>
            </a:r>
            <a:r>
              <a:rPr lang="ru-RU" sz="2800" b="1" u="sng" dirty="0" smtClean="0"/>
              <a:t>ать</a:t>
            </a:r>
            <a:r>
              <a:rPr lang="ru-RU" sz="2800" b="1" dirty="0" smtClean="0"/>
              <a:t> (</a:t>
            </a:r>
            <a:r>
              <a:rPr lang="ru-RU" sz="2800" b="1" dirty="0" smtClean="0"/>
              <a:t>1</a:t>
            </a:r>
            <a:r>
              <a:rPr lang="en-GB" sz="2800" b="1" dirty="0" smtClean="0"/>
              <a:t>A</a:t>
            </a:r>
            <a:r>
              <a:rPr lang="ru-RU" sz="2800" b="1" dirty="0" smtClean="0"/>
              <a:t>)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я зна</a:t>
            </a:r>
            <a:r>
              <a:rPr lang="ru-RU" sz="2800" dirty="0" smtClean="0">
                <a:solidFill>
                  <a:srgbClr val="FF0000"/>
                </a:solidFill>
              </a:rPr>
              <a:t>ю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ы зна</a:t>
            </a:r>
            <a:r>
              <a:rPr lang="ru-RU" sz="2800" dirty="0" smtClean="0">
                <a:solidFill>
                  <a:srgbClr val="FF0000"/>
                </a:solidFill>
              </a:rPr>
              <a:t>ешь</a:t>
            </a:r>
          </a:p>
          <a:p>
            <a:r>
              <a:rPr lang="ru-RU" sz="2800" dirty="0" smtClean="0"/>
              <a:t>   он зна</a:t>
            </a:r>
            <a:r>
              <a:rPr lang="ru-RU" sz="2800" dirty="0" smtClean="0">
                <a:solidFill>
                  <a:srgbClr val="FF0000"/>
                </a:solidFill>
              </a:rPr>
              <a:t>ет</a:t>
            </a:r>
          </a:p>
          <a:p>
            <a:r>
              <a:rPr lang="ru-RU" sz="2800" dirty="0" smtClean="0"/>
              <a:t>   она зна</a:t>
            </a:r>
            <a:r>
              <a:rPr lang="ru-RU" sz="2800" dirty="0" smtClean="0">
                <a:solidFill>
                  <a:srgbClr val="FF0000"/>
                </a:solidFill>
              </a:rPr>
              <a:t>ет</a:t>
            </a:r>
          </a:p>
          <a:p>
            <a:endParaRPr lang="ru-RU" sz="2800" dirty="0" smtClean="0"/>
          </a:p>
          <a:p>
            <a:r>
              <a:rPr lang="ru-RU" sz="2800" dirty="0" smtClean="0"/>
              <a:t>мы зна</a:t>
            </a:r>
            <a:r>
              <a:rPr lang="ru-RU" sz="2800" dirty="0" smtClean="0">
                <a:solidFill>
                  <a:srgbClr val="FF0000"/>
                </a:solidFill>
              </a:rPr>
              <a:t>ем</a:t>
            </a:r>
          </a:p>
          <a:p>
            <a:r>
              <a:rPr lang="ru-RU" sz="2800" dirty="0" smtClean="0"/>
              <a:t>вы зна</a:t>
            </a:r>
            <a:r>
              <a:rPr lang="ru-RU" sz="2800" dirty="0" smtClean="0">
                <a:solidFill>
                  <a:srgbClr val="FF0000"/>
                </a:solidFill>
              </a:rPr>
              <a:t>ете</a:t>
            </a:r>
          </a:p>
          <a:p>
            <a:r>
              <a:rPr lang="ru-RU" sz="2800" dirty="0" smtClean="0"/>
              <a:t>они зна</a:t>
            </a:r>
            <a:r>
              <a:rPr lang="ru-RU" sz="2800" dirty="0" smtClean="0">
                <a:solidFill>
                  <a:srgbClr val="FF0000"/>
                </a:solidFill>
              </a:rPr>
              <a:t>ют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89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1394" y="208210"/>
            <a:ext cx="30526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русский язык</a:t>
            </a:r>
            <a:endParaRPr lang="ru-RU" sz="2800" dirty="0"/>
          </a:p>
          <a:p>
            <a:r>
              <a:rPr lang="ru-RU" sz="2800" dirty="0" smtClean="0"/>
              <a:t>английский язык</a:t>
            </a:r>
            <a:endParaRPr lang="ru-RU" sz="2800" dirty="0"/>
          </a:p>
          <a:p>
            <a:r>
              <a:rPr lang="ru-RU" sz="2800" dirty="0" smtClean="0"/>
              <a:t>испанский </a:t>
            </a:r>
            <a:r>
              <a:rPr lang="ru-RU" sz="2800" dirty="0"/>
              <a:t>язык</a:t>
            </a:r>
          </a:p>
          <a:p>
            <a:r>
              <a:rPr lang="ru-RU" sz="2800" dirty="0" smtClean="0"/>
              <a:t>французский </a:t>
            </a:r>
            <a:r>
              <a:rPr lang="ru-RU" sz="2800" dirty="0"/>
              <a:t>язык</a:t>
            </a:r>
          </a:p>
          <a:p>
            <a:r>
              <a:rPr lang="ru-RU" sz="2800" dirty="0" smtClean="0"/>
              <a:t>немецкий </a:t>
            </a:r>
            <a:r>
              <a:rPr lang="ru-RU" sz="2800" dirty="0"/>
              <a:t>язык</a:t>
            </a:r>
          </a:p>
          <a:p>
            <a:r>
              <a:rPr lang="ru-RU" sz="2800" dirty="0" smtClean="0"/>
              <a:t>итальянский </a:t>
            </a:r>
            <a:r>
              <a:rPr lang="ru-RU" sz="2800" dirty="0"/>
              <a:t>язык</a:t>
            </a:r>
          </a:p>
          <a:p>
            <a:r>
              <a:rPr lang="ru-RU" sz="2800" dirty="0" smtClean="0"/>
              <a:t>португальский я.</a:t>
            </a:r>
            <a:endParaRPr lang="ru-RU" sz="2800" dirty="0"/>
          </a:p>
          <a:p>
            <a:r>
              <a:rPr lang="ru-RU" sz="2800" dirty="0"/>
              <a:t>китайский язык</a:t>
            </a:r>
          </a:p>
          <a:p>
            <a:r>
              <a:rPr lang="ru-RU" sz="2800" dirty="0" smtClean="0"/>
              <a:t>японский язык</a:t>
            </a:r>
          </a:p>
          <a:p>
            <a:r>
              <a:rPr lang="ru-RU" sz="2800" dirty="0" smtClean="0"/>
              <a:t>хинди</a:t>
            </a:r>
            <a:endParaRPr lang="ru-RU" sz="2800" dirty="0"/>
          </a:p>
        </p:txBody>
      </p:sp>
      <p:pic>
        <p:nvPicPr>
          <p:cNvPr id="3" name="Picture 2" descr="http://img.freeflagicons.com/thumb/waving_flag/united_kingdom/united_kingdom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7" y="3965209"/>
            <a:ext cx="1812503" cy="13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bali.ru/wp-content/uploads/2012/09/russia_fluttering_flag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83119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rvlr.club/wp-content/uploads/2014/12/germany_fluttering_flag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43" y="2742045"/>
            <a:ext cx="1874570" cy="14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.freeflagicons.com/thumb/waving_flag/france/france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36" y="3898809"/>
            <a:ext cx="2011272" cy="1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pixabay.com/static/uploads/photo/2016/04/16/11/44/italy-flag-1332900__1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98" y="1723799"/>
            <a:ext cx="1328044" cy="8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vida-spain.com/images/4382f6c8f4b6dbfee2445fff224b582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85" y="5092459"/>
            <a:ext cx="2185219" cy="16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ru.freeflagicons.com/download/?series=waving_flag&amp;country=united_states_of_america&amp;size=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7" y="5256554"/>
            <a:ext cx="2135261" cy="16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.freeflagicons.com/thumb/fluttering_flag/china/china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83" y="-25699"/>
            <a:ext cx="1878738" cy="14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g.freeflagicons.com/thumb/fluttering_flag/japan/japan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89" y="2506635"/>
            <a:ext cx="2034816" cy="15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chancetotrip.com/wp-content/uploads/2014/06/india_fluttering_flag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78" y="1127795"/>
            <a:ext cx="2178597" cy="1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://img.freeflagicons.com/thumb/fluttering_flag/portugal/portugal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30" y="5266426"/>
            <a:ext cx="1983586" cy="14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img.freeflagicons.com/thumb/fluttering_flag/brazil/brazil_6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6" y="90025"/>
            <a:ext cx="1984600" cy="14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1647" y="267912"/>
            <a:ext cx="2821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люб</a:t>
            </a:r>
            <a:r>
              <a:rPr lang="ru-RU" sz="2800" b="1" u="sng" dirty="0" smtClean="0"/>
              <a:t>ить</a:t>
            </a:r>
            <a:r>
              <a:rPr lang="ru-RU" sz="2800" b="1" dirty="0" smtClean="0"/>
              <a:t> (2)</a:t>
            </a:r>
          </a:p>
          <a:p>
            <a:endParaRPr lang="ru-RU" sz="2800" dirty="0" smtClean="0"/>
          </a:p>
          <a:p>
            <a:r>
              <a:rPr lang="ru-RU" sz="2800" dirty="0"/>
              <a:t>я </a:t>
            </a:r>
            <a:r>
              <a:rPr lang="ru-RU" sz="2800" dirty="0" smtClean="0"/>
              <a:t>люб</a:t>
            </a:r>
            <a:r>
              <a:rPr lang="ru-RU" sz="2800" u="sng" dirty="0" smtClean="0">
                <a:solidFill>
                  <a:srgbClr val="FF0000"/>
                </a:solidFill>
              </a:rPr>
              <a:t>л</a:t>
            </a:r>
            <a:r>
              <a:rPr lang="ru-RU" sz="2800" dirty="0" smtClean="0">
                <a:solidFill>
                  <a:srgbClr val="FF0000"/>
                </a:solidFill>
              </a:rPr>
              <a:t>ю</a:t>
            </a:r>
          </a:p>
          <a:p>
            <a:r>
              <a:rPr lang="ru-RU" sz="2800" dirty="0" smtClean="0"/>
              <a:t>ты люб</a:t>
            </a:r>
            <a:r>
              <a:rPr lang="ru-RU" sz="2800" dirty="0" smtClean="0">
                <a:solidFill>
                  <a:srgbClr val="FF0000"/>
                </a:solidFill>
              </a:rPr>
              <a:t>ишь</a:t>
            </a:r>
          </a:p>
          <a:p>
            <a:r>
              <a:rPr lang="ru-RU" sz="2800" dirty="0" smtClean="0"/>
              <a:t>   он люб</a:t>
            </a:r>
            <a:r>
              <a:rPr lang="ru-RU" sz="2800" dirty="0" smtClean="0">
                <a:solidFill>
                  <a:srgbClr val="FF0000"/>
                </a:solidFill>
              </a:rPr>
              <a:t>ит</a:t>
            </a:r>
          </a:p>
          <a:p>
            <a:r>
              <a:rPr lang="ru-RU" sz="2800" dirty="0" smtClean="0"/>
              <a:t>   она люб</a:t>
            </a:r>
            <a:r>
              <a:rPr lang="ru-RU" sz="2800" dirty="0" smtClean="0">
                <a:solidFill>
                  <a:srgbClr val="FF0000"/>
                </a:solidFill>
              </a:rPr>
              <a:t>ит</a:t>
            </a:r>
          </a:p>
          <a:p>
            <a:endParaRPr lang="ru-RU" sz="2800" dirty="0" smtClean="0"/>
          </a:p>
          <a:p>
            <a:r>
              <a:rPr lang="ru-RU" sz="2800" dirty="0" smtClean="0"/>
              <a:t>мы люб</a:t>
            </a:r>
            <a:r>
              <a:rPr lang="ru-RU" sz="2800" dirty="0" smtClean="0">
                <a:solidFill>
                  <a:srgbClr val="FF0000"/>
                </a:solidFill>
              </a:rPr>
              <a:t>им</a:t>
            </a:r>
          </a:p>
          <a:p>
            <a:r>
              <a:rPr lang="ru-RU" sz="2800" dirty="0" smtClean="0"/>
              <a:t>вы люб</a:t>
            </a:r>
            <a:r>
              <a:rPr lang="ru-RU" sz="2800" dirty="0" smtClean="0">
                <a:solidFill>
                  <a:srgbClr val="FF0000"/>
                </a:solidFill>
              </a:rPr>
              <a:t>ите</a:t>
            </a:r>
          </a:p>
          <a:p>
            <a:r>
              <a:rPr lang="ru-RU" sz="2800" dirty="0" smtClean="0"/>
              <a:t>они люб</a:t>
            </a:r>
            <a:r>
              <a:rPr lang="ru-RU" sz="2800" dirty="0" smtClean="0">
                <a:solidFill>
                  <a:srgbClr val="FF0000"/>
                </a:solidFill>
              </a:rPr>
              <a:t>ят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96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90" y="387603"/>
            <a:ext cx="377366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по-русски</a:t>
            </a:r>
          </a:p>
          <a:p>
            <a:r>
              <a:rPr lang="ru-RU" sz="4000" dirty="0" smtClean="0"/>
              <a:t>по-английски</a:t>
            </a:r>
          </a:p>
          <a:p>
            <a:r>
              <a:rPr lang="ru-RU" sz="4000" dirty="0" smtClean="0"/>
              <a:t>хинди</a:t>
            </a:r>
          </a:p>
          <a:p>
            <a:r>
              <a:rPr lang="ru-RU" sz="4000" dirty="0" smtClean="0"/>
              <a:t>по-испански</a:t>
            </a:r>
          </a:p>
          <a:p>
            <a:r>
              <a:rPr lang="ru-RU" sz="4000" dirty="0"/>
              <a:t>по-французски</a:t>
            </a:r>
            <a:endParaRPr lang="ru-RU" sz="4000" dirty="0" smtClean="0"/>
          </a:p>
          <a:p>
            <a:r>
              <a:rPr lang="ru-RU" sz="4000" dirty="0"/>
              <a:t>по-немецки</a:t>
            </a:r>
            <a:endParaRPr lang="ru-RU" sz="4000" dirty="0" smtClean="0"/>
          </a:p>
          <a:p>
            <a:r>
              <a:rPr lang="ru-RU" sz="4000" dirty="0"/>
              <a:t>по-итальянски</a:t>
            </a:r>
            <a:endParaRPr lang="ru-RU" sz="4000" dirty="0" smtClean="0"/>
          </a:p>
          <a:p>
            <a:r>
              <a:rPr lang="ru-RU" sz="4000" dirty="0"/>
              <a:t>по-португальски</a:t>
            </a:r>
            <a:endParaRPr lang="ru-RU" sz="4000" dirty="0" smtClean="0"/>
          </a:p>
          <a:p>
            <a:r>
              <a:rPr lang="ru-RU" sz="4000" dirty="0"/>
              <a:t>по-китайски</a:t>
            </a:r>
            <a:endParaRPr lang="ru-RU" sz="4000" dirty="0" smtClean="0"/>
          </a:p>
          <a:p>
            <a:r>
              <a:rPr lang="ru-RU" sz="4000" dirty="0"/>
              <a:t>по-японски</a:t>
            </a:r>
            <a:endParaRPr lang="en-GB" sz="4000" dirty="0"/>
          </a:p>
        </p:txBody>
      </p:sp>
      <p:pic>
        <p:nvPicPr>
          <p:cNvPr id="3" name="Picture 2" descr="http://img.freeflagicons.com/thumb/waving_flag/united_kingdom/united_kingdom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08" y="3511535"/>
            <a:ext cx="2103672" cy="15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bali.ru/wp-content/uploads/2012/09/russia_fluttering_flag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50237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rvlr.club/wp-content/uploads/2014/12/germany_fluttering_flag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03" y="333375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.freeflagicons.com/thumb/waving_flag/france/france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87" y="3170635"/>
            <a:ext cx="2227312" cy="16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pixabay.com/static/uploads/photo/2016/04/16/11/44/italy-flag-1332900__1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98" y="2120489"/>
            <a:ext cx="1695982" cy="11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vida-spain.com/images/4382f6c8f4b6dbfee2445fff224b582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85" y="5092459"/>
            <a:ext cx="2185219" cy="16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ru.freeflagicons.com/download/?series=waving_flag&amp;country=united_states_of_america&amp;size=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61" y="5222993"/>
            <a:ext cx="2135261" cy="16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.freeflagicons.com/thumb/fluttering_flag/china/china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39" y="15858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g.freeflagicons.com/thumb/fluttering_flag/japan/japan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58" y="1505220"/>
            <a:ext cx="2034816" cy="15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chancetotrip.com/wp-content/uploads/2014/06/india_fluttering_flag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71367"/>
            <a:ext cx="2178597" cy="1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://img.freeflagicons.com/thumb/fluttering_flag/portugal/portugal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49" y="487203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img.freeflagicons.com/thumb/fluttering_flag/brazil/brazil_6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40" y="1611473"/>
            <a:ext cx="2391745" cy="17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1394" y="208210"/>
            <a:ext cx="28214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по-русски</a:t>
            </a:r>
          </a:p>
          <a:p>
            <a:r>
              <a:rPr lang="ru-RU" sz="2800" dirty="0" smtClean="0"/>
              <a:t>по-английски</a:t>
            </a:r>
          </a:p>
          <a:p>
            <a:r>
              <a:rPr lang="ru-RU" sz="2800" dirty="0" smtClean="0"/>
              <a:t>хинди</a:t>
            </a:r>
          </a:p>
          <a:p>
            <a:r>
              <a:rPr lang="ru-RU" sz="2800" dirty="0" smtClean="0"/>
              <a:t>по-испански</a:t>
            </a:r>
          </a:p>
          <a:p>
            <a:r>
              <a:rPr lang="ru-RU" sz="2800" dirty="0"/>
              <a:t>по-французски</a:t>
            </a:r>
            <a:endParaRPr lang="ru-RU" sz="2800" dirty="0" smtClean="0"/>
          </a:p>
          <a:p>
            <a:r>
              <a:rPr lang="ru-RU" sz="2800" dirty="0"/>
              <a:t>по-немецки</a:t>
            </a:r>
            <a:endParaRPr lang="ru-RU" sz="2800" dirty="0" smtClean="0"/>
          </a:p>
          <a:p>
            <a:r>
              <a:rPr lang="ru-RU" sz="2800" dirty="0"/>
              <a:t>по-итальянски</a:t>
            </a:r>
            <a:endParaRPr lang="ru-RU" sz="2800" dirty="0" smtClean="0"/>
          </a:p>
          <a:p>
            <a:r>
              <a:rPr lang="ru-RU" sz="2800" dirty="0"/>
              <a:t>по-португальски</a:t>
            </a:r>
            <a:endParaRPr lang="ru-RU" sz="2800" dirty="0" smtClean="0"/>
          </a:p>
          <a:p>
            <a:r>
              <a:rPr lang="ru-RU" sz="2800" dirty="0"/>
              <a:t>по-китайски</a:t>
            </a:r>
            <a:endParaRPr lang="ru-RU" sz="2800" dirty="0" smtClean="0"/>
          </a:p>
          <a:p>
            <a:r>
              <a:rPr lang="ru-RU" sz="2800" dirty="0"/>
              <a:t>по-японски</a:t>
            </a:r>
            <a:endParaRPr lang="en-GB" sz="2800" dirty="0"/>
          </a:p>
        </p:txBody>
      </p:sp>
      <p:pic>
        <p:nvPicPr>
          <p:cNvPr id="3" name="Picture 2" descr="http://img.freeflagicons.com/thumb/waving_flag/united_kingdom/united_kingdom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7" y="3965209"/>
            <a:ext cx="1812503" cy="13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bali.ru/wp-content/uploads/2012/09/russia_fluttering_flag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83119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rvlr.club/wp-content/uploads/2014/12/germany_fluttering_flag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43" y="2742045"/>
            <a:ext cx="1874570" cy="14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.freeflagicons.com/thumb/waving_flag/france/france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36" y="3898809"/>
            <a:ext cx="2011272" cy="1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pixabay.com/static/uploads/photo/2016/04/16/11/44/italy-flag-1332900__1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98" y="1723799"/>
            <a:ext cx="1328044" cy="8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vida-spain.com/images/4382f6c8f4b6dbfee2445fff224b582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85" y="5092459"/>
            <a:ext cx="2185219" cy="16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ru.freeflagicons.com/download/?series=waving_flag&amp;country=united_states_of_america&amp;size=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7" y="5256554"/>
            <a:ext cx="2135261" cy="16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.freeflagicons.com/thumb/fluttering_flag/china/china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83" y="-25699"/>
            <a:ext cx="1878738" cy="14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g.freeflagicons.com/thumb/fluttering_flag/japan/japan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89" y="2506635"/>
            <a:ext cx="2034816" cy="15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chancetotrip.com/wp-content/uploads/2014/06/india_fluttering_flag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2" y="1087182"/>
            <a:ext cx="2178597" cy="1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://img.freeflagicons.com/thumb/fluttering_flag/portugal/portugal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30" y="5266426"/>
            <a:ext cx="1983586" cy="14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img.freeflagicons.com/thumb/fluttering_flag/brazil/brazil_6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6" y="90025"/>
            <a:ext cx="1984600" cy="14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1647" y="267912"/>
            <a:ext cx="2821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/>
              <a:t>говор</a:t>
            </a:r>
            <a:r>
              <a:rPr lang="ru-RU" sz="2800" b="1" u="sng" smtClean="0"/>
              <a:t>ить</a:t>
            </a:r>
            <a:r>
              <a:rPr lang="ru-RU" sz="2800" b="1" smtClean="0"/>
              <a:t> </a:t>
            </a:r>
            <a:r>
              <a:rPr lang="ru-RU" sz="2800" b="1" dirty="0" smtClean="0"/>
              <a:t>(2)</a:t>
            </a:r>
          </a:p>
          <a:p>
            <a:endParaRPr lang="ru-RU" sz="2800" dirty="0" smtClean="0"/>
          </a:p>
          <a:p>
            <a:r>
              <a:rPr lang="ru-RU" sz="2800" smtClean="0"/>
              <a:t>я говор</a:t>
            </a:r>
            <a:r>
              <a:rPr lang="ru-RU" sz="2800" smtClean="0">
                <a:solidFill>
                  <a:srgbClr val="FF0000"/>
                </a:solidFill>
              </a:rPr>
              <a:t>ю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/>
              <a:t>т</a:t>
            </a:r>
            <a:r>
              <a:rPr lang="ru-RU" sz="2800" smtClean="0"/>
              <a:t>ы говор</a:t>
            </a:r>
            <a:r>
              <a:rPr lang="ru-RU" sz="2800" smtClean="0">
                <a:solidFill>
                  <a:srgbClr val="FF0000"/>
                </a:solidFill>
              </a:rPr>
              <a:t>ишь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</a:t>
            </a:r>
            <a:r>
              <a:rPr lang="ru-RU" sz="2800" smtClean="0"/>
              <a:t>он говор</a:t>
            </a:r>
            <a:r>
              <a:rPr lang="ru-RU" sz="2800" smtClean="0">
                <a:solidFill>
                  <a:srgbClr val="FF0000"/>
                </a:solidFill>
              </a:rPr>
              <a:t>ит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</a:t>
            </a:r>
            <a:r>
              <a:rPr lang="ru-RU" sz="2800" smtClean="0"/>
              <a:t>она говор</a:t>
            </a:r>
            <a:r>
              <a:rPr lang="ru-RU" sz="2800" smtClean="0">
                <a:solidFill>
                  <a:srgbClr val="FF0000"/>
                </a:solidFill>
              </a:rPr>
              <a:t>ит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r>
              <a:rPr lang="ru-RU" sz="2800" smtClean="0"/>
              <a:t>мы говор</a:t>
            </a:r>
            <a:r>
              <a:rPr lang="ru-RU" sz="2800" smtClean="0">
                <a:solidFill>
                  <a:srgbClr val="FF0000"/>
                </a:solidFill>
              </a:rPr>
              <a:t>им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smtClean="0"/>
              <a:t>вы говор</a:t>
            </a:r>
            <a:r>
              <a:rPr lang="ru-RU" sz="2800" smtClean="0">
                <a:solidFill>
                  <a:srgbClr val="FF0000"/>
                </a:solidFill>
              </a:rPr>
              <a:t>ите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smtClean="0"/>
              <a:t>они говор</a:t>
            </a:r>
            <a:r>
              <a:rPr lang="ru-RU" sz="2800" smtClean="0">
                <a:solidFill>
                  <a:srgbClr val="FF0000"/>
                </a:solidFill>
              </a:rPr>
              <a:t>ят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39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freeflagicons.com/thumb/waving_flag/united_kingdom/united_kingdom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84" y="116632"/>
            <a:ext cx="2103672" cy="15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abali.ru/wp-content/uploads/2012/09/russia_fluttering_flag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5" y="-10581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trvlr.club/wp-content/uploads/2014/12/germany_fluttering_flag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00" y="2037913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mg.freeflagicons.com/thumb/waving_flag/france/france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96229"/>
            <a:ext cx="2227312" cy="16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ixabay.com/static/uploads/photo/2016/04/16/11/44/italy-flag-1332900__1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44272"/>
            <a:ext cx="1695982" cy="11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vida-spain.com/images/4382f6c8f4b6dbfee2445fff224b582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7" y="2137704"/>
            <a:ext cx="2185219" cy="16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ru.freeflagicons.com/download/?series=waving_flag&amp;country=united_states_of_america&amp;size=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99" y="92940"/>
            <a:ext cx="2135261" cy="16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img.freeflagicons.com/thumb/fluttering_flag/china/china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29" y="4409423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img.freeflagicons.com/thumb/fluttering_flag/japan/japan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21" y="4481605"/>
            <a:ext cx="2087921" cy="15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chancetotrip.com/wp-content/uploads/2014/06/india_fluttering_flag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13" y="17294"/>
            <a:ext cx="2336982" cy="1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http://img.freeflagicons.com/thumb/fluttering_flag/portugal/portugal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5" y="4328472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http://img.freeflagicons.com/thumb/fluttering_flag/brazil/brazil_6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27" y="4406871"/>
            <a:ext cx="2391745" cy="17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142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Mr J Drury</cp:lastModifiedBy>
  <cp:revision>87</cp:revision>
  <cp:lastPrinted>2019-02-07T11:32:49Z</cp:lastPrinted>
  <dcterms:created xsi:type="dcterms:W3CDTF">2016-05-09T13:37:52Z</dcterms:created>
  <dcterms:modified xsi:type="dcterms:W3CDTF">2019-02-07T12:09:26Z</dcterms:modified>
</cp:coreProperties>
</file>