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60" r:id="rId2"/>
    <p:sldId id="361" r:id="rId3"/>
    <p:sldId id="3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1" autoAdjust="0"/>
    <p:restoredTop sz="86435" autoAdjust="0"/>
  </p:normalViewPr>
  <p:slideViewPr>
    <p:cSldViewPr>
      <p:cViewPr varScale="1">
        <p:scale>
          <a:sx n="80" d="100"/>
          <a:sy n="80" d="100"/>
        </p:scale>
        <p:origin x="-8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89851-CC61-4311-88E6-47B43D458718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3B29-EB11-4665-9D9B-74DAED734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3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1124"/>
            <a:ext cx="2679658" cy="20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harmolife.ru/wp-content/uploads/2011/12/stolov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4347"/>
            <a:ext cx="2721260" cy="198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addoma.info/wp-content/uploads/2011/04/english_s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9"/>
            <a:ext cx="2735141" cy="19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oldeenglish.co.uk/images/about_us/left/10_bespoke_3_bay_timber_gar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2679658" cy="20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limpia-mebel.ru/files/articles/oformlenie-letney-verandy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78810"/>
            <a:ext cx="3088202" cy="20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3dcenter.ru/forum/uploads/monthly_08_2009/post-61807-12508444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734346" cy="20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83758" y="2286846"/>
            <a:ext cx="85120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черда</a:t>
            </a:r>
            <a:r>
              <a:rPr lang="en-GB" sz="4000" dirty="0"/>
              <a:t>́</a:t>
            </a:r>
            <a:r>
              <a:rPr lang="ru-RU" sz="4000" dirty="0" smtClean="0"/>
              <a:t>к</a:t>
            </a:r>
            <a:r>
              <a:rPr lang="en-GB" sz="4000" dirty="0" smtClean="0"/>
              <a:t>                  </a:t>
            </a:r>
            <a:r>
              <a:rPr lang="ru-RU" sz="4000" dirty="0" smtClean="0"/>
              <a:t>сад</a:t>
            </a:r>
            <a:r>
              <a:rPr lang="en-GB" sz="4000" dirty="0" smtClean="0"/>
              <a:t>                 </a:t>
            </a:r>
            <a:r>
              <a:rPr lang="ru-RU" sz="4000" dirty="0" smtClean="0"/>
              <a:t>столо́вая</a:t>
            </a:r>
            <a:endParaRPr lang="ru-RU" sz="4000" dirty="0"/>
          </a:p>
        </p:txBody>
      </p:sp>
      <p:sp>
        <p:nvSpPr>
          <p:cNvPr id="5" name="Rectangle 4"/>
          <p:cNvSpPr/>
          <p:nvPr/>
        </p:nvSpPr>
        <p:spPr>
          <a:xfrm>
            <a:off x="483758" y="5929569"/>
            <a:ext cx="8660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гара́ж</a:t>
            </a:r>
            <a:r>
              <a:rPr lang="en-GB" sz="4000" dirty="0" smtClean="0"/>
              <a:t>                </a:t>
            </a:r>
            <a:r>
              <a:rPr lang="ru-RU" sz="4000" dirty="0" smtClean="0"/>
              <a:t>вера́нда</a:t>
            </a:r>
            <a:r>
              <a:rPr lang="en-GB" sz="4000" dirty="0" smtClean="0"/>
              <a:t>                </a:t>
            </a:r>
            <a:r>
              <a:rPr lang="ru-RU" sz="4000" dirty="0" smtClean="0"/>
              <a:t>холл</a:t>
            </a:r>
            <a:endParaRPr lang="ru-RU" sz="4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" y="232542"/>
            <a:ext cx="2679658" cy="20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://harmolife.ru/wp-content/uploads/2011/12/stolov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01" y="255765"/>
            <a:ext cx="2721260" cy="198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saddoma.info/wp-content/uploads/2011/04/english_s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57" y="262067"/>
            <a:ext cx="2735141" cy="19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www.alimpia-mebel.ru/files/articles/oformlenie-letney-verandy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33" y="3880228"/>
            <a:ext cx="3088202" cy="20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www.3dcenter.ru/forum/uploads/monthly_08_2009/post-61807-12508444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01" y="3862466"/>
            <a:ext cx="2734346" cy="20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2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43" y="764704"/>
            <a:ext cx="212109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чердак</a:t>
            </a:r>
            <a:endParaRPr lang="ru-RU" sz="4000" dirty="0"/>
          </a:p>
          <a:p>
            <a:r>
              <a:rPr lang="ru-RU" sz="4000" dirty="0" smtClean="0"/>
              <a:t>сад</a:t>
            </a:r>
          </a:p>
          <a:p>
            <a:r>
              <a:rPr lang="ru-RU" sz="4000" dirty="0" smtClean="0"/>
              <a:t>столовая</a:t>
            </a:r>
          </a:p>
          <a:p>
            <a:r>
              <a:rPr lang="ru-RU" sz="4000" dirty="0" smtClean="0"/>
              <a:t>гараж</a:t>
            </a:r>
          </a:p>
          <a:p>
            <a:r>
              <a:rPr lang="ru-RU" sz="4000" dirty="0" smtClean="0"/>
              <a:t>веранда</a:t>
            </a:r>
          </a:p>
          <a:p>
            <a:r>
              <a:rPr lang="ru-RU" sz="4000" dirty="0"/>
              <a:t>холл</a:t>
            </a:r>
          </a:p>
          <a:p>
            <a:endParaRPr lang="en-GB" sz="4000" dirty="0"/>
          </a:p>
        </p:txBody>
      </p:sp>
      <p:pic>
        <p:nvPicPr>
          <p:cNvPr id="3" name="Picture 10" descr="http://www.oldeenglish.co.uk/images/about_us/left/10_bespoke_3_bay_timber_gar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12" y="116631"/>
            <a:ext cx="2679658" cy="20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88943"/>
            <a:ext cx="2679658" cy="20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harmolife.ru/wp-content/uploads/2011/12/stolova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94140"/>
            <a:ext cx="2721260" cy="198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saddoma.info/wp-content/uploads/2011/04/english_s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15" y="2318468"/>
            <a:ext cx="2735141" cy="19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alimpia-mebel.ru/files/articles/oformlenie-letney-verandy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08" y="4635016"/>
            <a:ext cx="3088202" cy="20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www.3dcenter.ru/forum/uploads/monthly_08_2009/post-61807-12508444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0835"/>
            <a:ext cx="2734346" cy="20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2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www.oldeenglish.co.uk/images/about_us/left/10_bespoke_3_bay_timber_gar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2679658" cy="20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" y="232542"/>
            <a:ext cx="2679658" cy="20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harmolife.ru/wp-content/uploads/2011/12/stolova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01" y="255765"/>
            <a:ext cx="2721260" cy="198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saddoma.info/wp-content/uploads/2011/04/english_s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57" y="262067"/>
            <a:ext cx="2735141" cy="19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alimpia-mebel.ru/files/articles/oformlenie-letney-verandy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33" y="3880228"/>
            <a:ext cx="3088202" cy="20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www.3dcenter.ru/forum/uploads/monthly_08_2009/post-61807-12508444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01" y="3862466"/>
            <a:ext cx="2734346" cy="20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14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92</cp:revision>
  <dcterms:created xsi:type="dcterms:W3CDTF">2016-05-09T13:37:52Z</dcterms:created>
  <dcterms:modified xsi:type="dcterms:W3CDTF">2016-05-23T07:42:17Z</dcterms:modified>
</cp:coreProperties>
</file>