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57" r:id="rId2"/>
    <p:sldId id="358" r:id="rId3"/>
    <p:sldId id="3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5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157" autoAdjust="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89851-CC61-4311-88E6-47B43D458718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03B29-EB11-4665-9D9B-74DAED734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93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24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96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18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56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54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7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5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620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9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32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30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chemeClr val="bg2">
                <a:tint val="80000"/>
                <a:satMod val="300000"/>
                <a:lumMod val="100000"/>
              </a:schemeClr>
            </a:gs>
            <a:gs pos="100000">
              <a:schemeClr val="bg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0C561-2D6E-448F-A4EB-4FA48114B11B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BA6CC-E832-440A-BF7A-1FC565620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60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://www.harmony.dental/files/images/foto/5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81"/>
          <a:stretch/>
        </p:blipFill>
        <p:spPr bwMode="auto">
          <a:xfrm>
            <a:off x="4119417" y="1375385"/>
            <a:ext cx="4541629" cy="316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artbuhg.ru/images/gir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164" y="328381"/>
            <a:ext cx="2376264" cy="651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1995" y="5589240"/>
            <a:ext cx="959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нога́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5148" y="52195"/>
            <a:ext cx="1352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голова́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267744" y="328381"/>
            <a:ext cx="8819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ше́я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358911" y="5779"/>
            <a:ext cx="17443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  па́лец</a:t>
            </a:r>
          </a:p>
          <a:p>
            <a:r>
              <a:rPr lang="ru-RU" sz="3200" dirty="0" smtClean="0"/>
              <a:t>(па́льцы)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1709" y="1082997"/>
            <a:ext cx="7731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рот</a:t>
            </a:r>
            <a:endParaRPr lang="en-GB" sz="32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123728" y="809418"/>
            <a:ext cx="413921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625428" y="982633"/>
            <a:ext cx="413921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</p:cNvCxnSpPr>
          <p:nvPr/>
        </p:nvCxnSpPr>
        <p:spPr>
          <a:xfrm flipV="1">
            <a:off x="1074869" y="1042685"/>
            <a:ext cx="727797" cy="332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2852436" y="5328709"/>
            <a:ext cx="594562" cy="3368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195644" y="610603"/>
            <a:ext cx="368425" cy="112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28803" y="2924944"/>
            <a:ext cx="965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рука́</a:t>
            </a:r>
            <a:endParaRPr lang="en-GB" sz="32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3149717" y="2492896"/>
            <a:ext cx="297971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03526" y="900186"/>
            <a:ext cx="11416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  у́хо</a:t>
            </a:r>
          </a:p>
          <a:p>
            <a:r>
              <a:rPr lang="ru-RU" sz="3200" dirty="0" smtClean="0"/>
              <a:t>(у́ши)</a:t>
            </a:r>
            <a:endParaRPr lang="en-GB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7805364" y="544388"/>
            <a:ext cx="13386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   глаз</a:t>
            </a:r>
          </a:p>
          <a:p>
            <a:r>
              <a:rPr lang="ru-RU" sz="3200" dirty="0" smtClean="0"/>
              <a:t>(глаза́)</a:t>
            </a:r>
            <a:endParaRPr lang="en-GB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6057570" y="315411"/>
            <a:ext cx="1464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во́лосы</a:t>
            </a:r>
            <a:endParaRPr lang="en-GB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4706395" y="2340169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нос</a:t>
            </a:r>
            <a:endParaRPr lang="en-GB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6036401" y="5201616"/>
            <a:ext cx="928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губа́</a:t>
            </a:r>
            <a:endParaRPr lang="en-GB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4499992" y="4801507"/>
            <a:ext cx="7597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зуб</a:t>
            </a:r>
            <a:endParaRPr lang="en-GB" sz="32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259752" y="3356992"/>
            <a:ext cx="1674975" cy="16561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527454" y="2685506"/>
            <a:ext cx="1492818" cy="3834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6372200" y="3531592"/>
            <a:ext cx="610284" cy="17783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868657" y="1844824"/>
            <a:ext cx="503543" cy="90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6970705" y="1556792"/>
            <a:ext cx="1489727" cy="10336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677342" y="809418"/>
            <a:ext cx="112351" cy="7473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59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artbuhg.ru/images/gir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186" y="332049"/>
            <a:ext cx="2376264" cy="651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H="1">
            <a:off x="3464397" y="822060"/>
            <a:ext cx="413921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 flipH="1">
            <a:off x="4788024" y="868442"/>
            <a:ext cx="413921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2594505" y="1030406"/>
            <a:ext cx="727797" cy="332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4335156" y="5445224"/>
            <a:ext cx="596045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649877" y="275637"/>
            <a:ext cx="368425" cy="112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4335208" y="2506547"/>
            <a:ext cx="297971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http://www.harmony.dental/files/images/foto/54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0"/>
          <a:stretch/>
        </p:blipFill>
        <p:spPr bwMode="auto">
          <a:xfrm>
            <a:off x="4719908" y="1389036"/>
            <a:ext cx="4539062" cy="316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V="1">
            <a:off x="5832367" y="3370643"/>
            <a:ext cx="1674975" cy="16561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100069" y="2699157"/>
            <a:ext cx="1492818" cy="3834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944815" y="3545243"/>
            <a:ext cx="610284" cy="17783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41272" y="1858475"/>
            <a:ext cx="503543" cy="90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543320" y="1570443"/>
            <a:ext cx="1489727" cy="10336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249957" y="823069"/>
            <a:ext cx="112351" cy="7473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142934"/>
            <a:ext cx="3018301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400" dirty="0" smtClean="0"/>
              <a:t>голова</a:t>
            </a:r>
          </a:p>
          <a:p>
            <a:r>
              <a:rPr lang="ru-RU" sz="3400" dirty="0" smtClean="0"/>
              <a:t>рот</a:t>
            </a:r>
          </a:p>
          <a:p>
            <a:r>
              <a:rPr lang="ru-RU" sz="3400" dirty="0" smtClean="0"/>
              <a:t>шея</a:t>
            </a:r>
          </a:p>
          <a:p>
            <a:r>
              <a:rPr lang="ru-RU" sz="3400" dirty="0" smtClean="0"/>
              <a:t>рука</a:t>
            </a:r>
          </a:p>
          <a:p>
            <a:r>
              <a:rPr lang="ru-RU" sz="3400" dirty="0" smtClean="0"/>
              <a:t>нога</a:t>
            </a:r>
          </a:p>
          <a:p>
            <a:r>
              <a:rPr lang="ru-RU" sz="3400" dirty="0" smtClean="0"/>
              <a:t>волосы</a:t>
            </a:r>
          </a:p>
          <a:p>
            <a:r>
              <a:rPr lang="ru-RU" sz="3400" dirty="0" smtClean="0"/>
              <a:t>ухо (уши)</a:t>
            </a:r>
          </a:p>
          <a:p>
            <a:r>
              <a:rPr lang="ru-RU" sz="3400" dirty="0" smtClean="0"/>
              <a:t>нос</a:t>
            </a:r>
          </a:p>
          <a:p>
            <a:r>
              <a:rPr lang="ru-RU" sz="3400" dirty="0" smtClean="0"/>
              <a:t>глаз </a:t>
            </a:r>
            <a:r>
              <a:rPr lang="ru-RU" sz="3400" dirty="0"/>
              <a:t>(глаза)</a:t>
            </a:r>
          </a:p>
          <a:p>
            <a:r>
              <a:rPr lang="ru-RU" sz="3400" dirty="0"/>
              <a:t>зуб</a:t>
            </a:r>
          </a:p>
          <a:p>
            <a:r>
              <a:rPr lang="ru-RU" sz="3400" dirty="0" smtClean="0"/>
              <a:t>палец </a:t>
            </a:r>
            <a:r>
              <a:rPr lang="ru-RU" sz="3400" dirty="0"/>
              <a:t>(пальцы)</a:t>
            </a:r>
          </a:p>
          <a:p>
            <a:r>
              <a:rPr lang="ru-RU" sz="3400" dirty="0" smtClean="0"/>
              <a:t>губа</a:t>
            </a:r>
            <a:endParaRPr lang="ru-RU" sz="3400" dirty="0"/>
          </a:p>
          <a:p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138209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artbuhg.ru/images/gir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164" y="328381"/>
            <a:ext cx="2376264" cy="651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H="1">
            <a:off x="2123728" y="809418"/>
            <a:ext cx="413921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 flipH="1">
            <a:off x="3625428" y="982633"/>
            <a:ext cx="413921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074869" y="1042685"/>
            <a:ext cx="727797" cy="332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2914002" y="5501941"/>
            <a:ext cx="533686" cy="318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195644" y="610603"/>
            <a:ext cx="368425" cy="112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3149717" y="2492896"/>
            <a:ext cx="297971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http://www.harmony.dental/files/images/foto/5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755" y="1375385"/>
            <a:ext cx="5249292" cy="316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V="1">
            <a:off x="5259752" y="3356992"/>
            <a:ext cx="1674975" cy="16561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527454" y="2685506"/>
            <a:ext cx="1492818" cy="3834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372200" y="3531592"/>
            <a:ext cx="610284" cy="17783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68657" y="1844824"/>
            <a:ext cx="503543" cy="90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970705" y="1556792"/>
            <a:ext cx="1489727" cy="10336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677342" y="809418"/>
            <a:ext cx="112351" cy="7473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383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</TotalTime>
  <Words>45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Sevenoaks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банан     лимон     яблоко     апельсин</dc:title>
  <dc:creator>JDD</dc:creator>
  <cp:lastModifiedBy>Login</cp:lastModifiedBy>
  <cp:revision>91</cp:revision>
  <dcterms:created xsi:type="dcterms:W3CDTF">2016-05-09T13:37:52Z</dcterms:created>
  <dcterms:modified xsi:type="dcterms:W3CDTF">2019-03-14T19:24:16Z</dcterms:modified>
</cp:coreProperties>
</file>