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9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9" y="185913"/>
            <a:ext cx="1561356" cy="1254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2" y="213468"/>
            <a:ext cx="1634762" cy="1252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6" y="122207"/>
            <a:ext cx="1382054" cy="1343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11" y="2130527"/>
            <a:ext cx="2432744" cy="1824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5" y="2249333"/>
            <a:ext cx="2050866" cy="1413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5" y="2174045"/>
            <a:ext cx="1507360" cy="1488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45" y="2174045"/>
            <a:ext cx="2029012" cy="1670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0" y="4941168"/>
            <a:ext cx="1824824" cy="1295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5" y="4686487"/>
            <a:ext cx="1699533" cy="14636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17123"/>
            <a:ext cx="1700330" cy="24152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55" y="-45399"/>
            <a:ext cx="1514087" cy="17506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65" y="1466159"/>
            <a:ext cx="9073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медве</a:t>
            </a:r>
            <a:r>
              <a:rPr lang="en-GB" sz="4000" dirty="0" smtClean="0"/>
              <a:t>́</a:t>
            </a:r>
            <a:r>
              <a:rPr lang="ru-RU" sz="4000" dirty="0" smtClean="0"/>
              <a:t>дь       ко</a:t>
            </a:r>
            <a:r>
              <a:rPr lang="en-GB" sz="4000" dirty="0"/>
              <a:t>́</a:t>
            </a:r>
            <a:r>
              <a:rPr lang="ru-RU" sz="4000" dirty="0" smtClean="0"/>
              <a:t>шка         коро</a:t>
            </a:r>
            <a:r>
              <a:rPr lang="en-GB" sz="4000" dirty="0"/>
              <a:t>́</a:t>
            </a:r>
            <a:r>
              <a:rPr lang="ru-RU" sz="4000" dirty="0" smtClean="0"/>
              <a:t>ва      соба</a:t>
            </a:r>
            <a:r>
              <a:rPr lang="en-GB" sz="4000" dirty="0"/>
              <a:t>́</a:t>
            </a:r>
            <a:r>
              <a:rPr lang="ru-RU" sz="4000" dirty="0"/>
              <a:t>ка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176553" y="3659433"/>
            <a:ext cx="9006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ры</a:t>
            </a:r>
            <a:r>
              <a:rPr lang="en-GB" sz="4000" dirty="0"/>
              <a:t>́</a:t>
            </a:r>
            <a:r>
              <a:rPr lang="ru-RU" sz="4000" dirty="0" smtClean="0"/>
              <a:t>ба             лев            ло</a:t>
            </a:r>
            <a:r>
              <a:rPr lang="en-GB" sz="4000" dirty="0"/>
              <a:t>́</a:t>
            </a:r>
            <a:r>
              <a:rPr lang="ru-RU" sz="4000" dirty="0" smtClean="0"/>
              <a:t>шадь       слон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81730" y="6150114"/>
            <a:ext cx="8959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пти́ца        </a:t>
            </a:r>
            <a:r>
              <a:rPr lang="ru-RU" sz="4000" dirty="0" smtClean="0"/>
              <a:t>мышь          кро</a:t>
            </a:r>
            <a:r>
              <a:rPr lang="en-GB" sz="4000" dirty="0"/>
              <a:t>́</a:t>
            </a:r>
            <a:r>
              <a:rPr lang="ru-RU" sz="4000" dirty="0" smtClean="0"/>
              <a:t>лик          тигр</a:t>
            </a:r>
            <a:endParaRPr lang="en-GB" sz="4000" dirty="0"/>
          </a:p>
        </p:txBody>
      </p:sp>
      <p:pic>
        <p:nvPicPr>
          <p:cNvPr id="1026" name="Picture 2" descr="http://www.playcast.ru/uploads/2015/02/04/119367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5463"/>
            <a:ext cx="1927049" cy="13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1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55078"/>
            <a:ext cx="1561356" cy="1254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18518"/>
            <a:ext cx="1592598" cy="1220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36" y="5483411"/>
            <a:ext cx="1446945" cy="1407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96271"/>
            <a:ext cx="2031589" cy="1523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7213"/>
            <a:ext cx="1567138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79" y="2236475"/>
            <a:ext cx="1412151" cy="1394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02" y="375130"/>
            <a:ext cx="2029012" cy="167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02" y="5539125"/>
            <a:ext cx="1824824" cy="1295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78" y="3986888"/>
            <a:ext cx="1699533" cy="1463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73" y="990464"/>
            <a:ext cx="1368152" cy="1943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58" y="32289"/>
            <a:ext cx="1669079" cy="19298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990" y="54917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медведь</a:t>
            </a:r>
            <a:endParaRPr lang="en-GB" sz="3600" dirty="0"/>
          </a:p>
          <a:p>
            <a:pPr lvl="0"/>
            <a:r>
              <a:rPr lang="ru-RU" sz="3600" dirty="0" smtClean="0"/>
              <a:t>кошка</a:t>
            </a:r>
            <a:endParaRPr lang="en-GB" sz="3600" dirty="0"/>
          </a:p>
          <a:p>
            <a:r>
              <a:rPr lang="ru-RU" sz="3600" dirty="0" smtClean="0"/>
              <a:t>корова</a:t>
            </a:r>
            <a:endParaRPr lang="en-GB" sz="3600" dirty="0"/>
          </a:p>
          <a:p>
            <a:pPr lvl="0"/>
            <a:r>
              <a:rPr lang="ru-RU" sz="3600" dirty="0" smtClean="0"/>
              <a:t>собака</a:t>
            </a:r>
            <a:endParaRPr lang="en-GB" sz="3600" dirty="0"/>
          </a:p>
          <a:p>
            <a:r>
              <a:rPr lang="ru-RU" sz="3600" dirty="0" smtClean="0"/>
              <a:t>рыба</a:t>
            </a:r>
            <a:endParaRPr lang="en-GB" sz="3600" dirty="0"/>
          </a:p>
          <a:p>
            <a:pPr lvl="0"/>
            <a:r>
              <a:rPr lang="ru-RU" sz="3600" dirty="0" smtClean="0"/>
              <a:t>лев</a:t>
            </a:r>
            <a:endParaRPr lang="en-GB" sz="3600" dirty="0"/>
          </a:p>
          <a:p>
            <a:r>
              <a:rPr lang="ru-RU" sz="3600" dirty="0" smtClean="0"/>
              <a:t>лошадь</a:t>
            </a:r>
            <a:endParaRPr lang="en-GB" sz="3600" dirty="0"/>
          </a:p>
          <a:p>
            <a:r>
              <a:rPr lang="ru-RU" sz="3600" dirty="0"/>
              <a:t>слон</a:t>
            </a:r>
            <a:endParaRPr lang="en-GB" sz="3600" dirty="0"/>
          </a:p>
          <a:p>
            <a:r>
              <a:rPr lang="ru-RU" sz="3600" dirty="0" smtClean="0"/>
              <a:t>птица </a:t>
            </a:r>
          </a:p>
          <a:p>
            <a:r>
              <a:rPr lang="ru-RU" sz="3600" dirty="0" smtClean="0"/>
              <a:t>мышь</a:t>
            </a:r>
            <a:endParaRPr lang="en-GB" sz="3600" dirty="0"/>
          </a:p>
          <a:p>
            <a:r>
              <a:rPr lang="ru-RU" sz="3600" dirty="0" smtClean="0"/>
              <a:t>кролик</a:t>
            </a:r>
          </a:p>
          <a:p>
            <a:r>
              <a:rPr lang="ru-RU" sz="3600" dirty="0" smtClean="0"/>
              <a:t>тигр</a:t>
            </a:r>
            <a:endParaRPr lang="en-GB" sz="3600" dirty="0"/>
          </a:p>
          <a:p>
            <a:pPr lvl="0"/>
            <a:endParaRPr lang="en-GB" sz="3600" dirty="0"/>
          </a:p>
        </p:txBody>
      </p:sp>
      <p:pic>
        <p:nvPicPr>
          <p:cNvPr id="15" name="Picture 2" descr="http://www.playcast.ru/uploads/2015/02/04/119367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74" y="2428633"/>
            <a:ext cx="1927049" cy="13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2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9" y="185913"/>
            <a:ext cx="1561356" cy="1254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2" y="213468"/>
            <a:ext cx="1634762" cy="125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6" y="122207"/>
            <a:ext cx="1382054" cy="134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11" y="2130527"/>
            <a:ext cx="2432744" cy="1824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5" y="2249333"/>
            <a:ext cx="2050866" cy="1413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5" y="2174045"/>
            <a:ext cx="1507360" cy="1488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45" y="2174045"/>
            <a:ext cx="2029012" cy="1670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0" y="4941168"/>
            <a:ext cx="1824824" cy="1295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5" y="4686487"/>
            <a:ext cx="1699533" cy="1463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17123"/>
            <a:ext cx="1700330" cy="24152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55" y="-45399"/>
            <a:ext cx="1514087" cy="1750663"/>
          </a:xfrm>
          <a:prstGeom prst="rect">
            <a:avLst/>
          </a:prstGeom>
        </p:spPr>
      </p:pic>
      <p:pic>
        <p:nvPicPr>
          <p:cNvPr id="14" name="Picture 2" descr="http://www.playcast.ru/uploads/2015/02/04/119367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2" y="4787411"/>
            <a:ext cx="1927049" cy="13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5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40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31</cp:revision>
  <dcterms:created xsi:type="dcterms:W3CDTF">2016-05-09T13:37:52Z</dcterms:created>
  <dcterms:modified xsi:type="dcterms:W3CDTF">2016-05-11T14:31:13Z</dcterms:modified>
</cp:coreProperties>
</file>