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8" r:id="rId3"/>
    <p:sldId id="33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5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7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6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6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62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2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0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2">
                <a:tint val="80000"/>
                <a:satMod val="300000"/>
                <a:lumMod val="100000"/>
              </a:schemeClr>
            </a:gs>
            <a:gs pos="100000">
              <a:schemeClr val="bg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0C561-2D6E-448F-A4EB-4FA48114B11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http://www.iconarchive.com/download/i47166/icons-land/vista-people/Occupations-Actor-Male-Light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576" y="245983"/>
            <a:ext cx="1291208" cy="129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http://www.nesodriver.com/desk/images/limusione1-2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60242"/>
            <a:ext cx="174158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itdist.edu-frn.spb.ru/pluginfile.php/617/course/summary/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60" y="2286098"/>
            <a:ext cx="1173034" cy="168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http://galerey-room.ru/images/084350_141939983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82040"/>
            <a:ext cx="809362" cy="173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stipso-stipple-images.s3.amazonaws.com/c3/1e26a01bd311e4bddc9747f3db895f/businessma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31" y="2315105"/>
            <a:ext cx="1091814" cy="16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www.playcast.ru/uploads/2016/01/19/16888899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299" y="232060"/>
            <a:ext cx="153260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http://www.vf.ru/pics/cart45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338"/>
            <a:ext cx="1720618" cy="14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pozdravitel.ru/images/prazdniki/img/den-inzhenera-mehanik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376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s://pixabay.com/static/uploads/photo/2015/06/02/17/18/writer-795286_960_72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3" y="4581128"/>
            <a:ext cx="1345862" cy="17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http://www.maryannhayes.com/wp-content/uploads/2010/03/logo_whats_for_dinner_11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577" y="4581128"/>
            <a:ext cx="1351424" cy="17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http://pandaland.kz/uploads/FILES/86e/86eefd82fd98078fe0762724265e4def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975" y="4602415"/>
            <a:ext cx="801668" cy="17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https://advokat-lawyer.by/images/help_gpk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224" y="4679192"/>
            <a:ext cx="1606482" cy="160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36512" y="1660077"/>
            <a:ext cx="9180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спортсме́н     актёр        меха́ник        студе́нт</a:t>
            </a:r>
            <a:endParaRPr lang="ru-RU" sz="3600" dirty="0"/>
          </a:p>
        </p:txBody>
      </p:sp>
      <p:sp>
        <p:nvSpPr>
          <p:cNvPr id="4" name="Rectangle 3"/>
          <p:cNvSpPr/>
          <p:nvPr/>
        </p:nvSpPr>
        <p:spPr>
          <a:xfrm>
            <a:off x="185290" y="3948034"/>
            <a:ext cx="8736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ме́неджер  инжене́р      шофёр          учи́тель</a:t>
            </a:r>
            <a:endParaRPr lang="ru-RU" sz="3600" dirty="0"/>
          </a:p>
        </p:txBody>
      </p:sp>
      <p:sp>
        <p:nvSpPr>
          <p:cNvPr id="5" name="Rectangle 4"/>
          <p:cNvSpPr/>
          <p:nvPr/>
        </p:nvSpPr>
        <p:spPr>
          <a:xfrm>
            <a:off x="155575" y="6285674"/>
            <a:ext cx="8736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писа́тель    официа́нт         врач       адвока́т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794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725" y="3104415"/>
            <a:ext cx="1291208" cy="129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5" descr="http://www.nesodriver.com/desk/images/limusione1-2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903" y="116632"/>
            <a:ext cx="174158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7" descr="http://itdist.edu-frn.spb.ru/pluginfile.php/617/course/summary/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360" y="2154266"/>
            <a:ext cx="1173034" cy="168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9" descr="http://galerey-room.ru/images/084350_141939983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21326"/>
            <a:ext cx="809362" cy="173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 descr="http://stipso-stipple-images.s3.amazonaws.com/c3/1e26a01bd311e4bddc9747f3db895f/businessma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880" y="2778530"/>
            <a:ext cx="1091814" cy="16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3" descr="http://www.playcast.ru/uploads/2016/01/19/16888899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362" y="112069"/>
            <a:ext cx="153260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5" descr="http://www.vf.ru/pics/cart45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055" y="509546"/>
            <a:ext cx="1720618" cy="14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7" descr="http://pozdravitel.ru/images/prazdniki/img/den-inzhenera-mehanik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953" y="2994787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9" descr="https://pixabay.com/static/uploads/photo/2015/06/02/17/18/writer-795286_960_72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142" y="4934257"/>
            <a:ext cx="1345862" cy="17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1" descr="http://www.maryannhayes.com/wp-content/uploads/2010/03/logo_whats_for_dinner_11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88840"/>
            <a:ext cx="1473389" cy="190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3" descr="http://pandaland.kz/uploads/FILES/86e/86eefd82fd98078fe0762724265e4def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975" y="4602415"/>
            <a:ext cx="801668" cy="17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5" descr="https://advokat-lawyer.by/images/help_gpk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941168"/>
            <a:ext cx="1606482" cy="160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79512" y="116632"/>
            <a:ext cx="226587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спортсмен</a:t>
            </a:r>
          </a:p>
          <a:p>
            <a:r>
              <a:rPr lang="ru-RU" sz="3600" dirty="0" smtClean="0"/>
              <a:t>актёр</a:t>
            </a:r>
          </a:p>
          <a:p>
            <a:r>
              <a:rPr lang="ru-RU" sz="3600" dirty="0" smtClean="0"/>
              <a:t>механик</a:t>
            </a:r>
          </a:p>
          <a:p>
            <a:r>
              <a:rPr lang="ru-RU" sz="3600" dirty="0" smtClean="0"/>
              <a:t>студент</a:t>
            </a:r>
          </a:p>
          <a:p>
            <a:r>
              <a:rPr lang="ru-RU" sz="3600" dirty="0" smtClean="0"/>
              <a:t>менеджер</a:t>
            </a:r>
          </a:p>
          <a:p>
            <a:r>
              <a:rPr lang="ru-RU" sz="3600" dirty="0" smtClean="0"/>
              <a:t>инженер</a:t>
            </a:r>
          </a:p>
          <a:p>
            <a:r>
              <a:rPr lang="ru-RU" sz="3600" dirty="0" smtClean="0"/>
              <a:t>шофёр</a:t>
            </a:r>
          </a:p>
          <a:p>
            <a:r>
              <a:rPr lang="ru-RU" sz="3600" dirty="0" smtClean="0"/>
              <a:t>учитель</a:t>
            </a:r>
          </a:p>
          <a:p>
            <a:r>
              <a:rPr lang="ru-RU" sz="3600" dirty="0" smtClean="0"/>
              <a:t>писатель</a:t>
            </a:r>
          </a:p>
          <a:p>
            <a:r>
              <a:rPr lang="ru-RU" sz="3600" dirty="0" smtClean="0"/>
              <a:t>официант</a:t>
            </a:r>
          </a:p>
          <a:p>
            <a:r>
              <a:rPr lang="ru-RU" sz="3600" dirty="0" smtClean="0"/>
              <a:t>врач</a:t>
            </a:r>
          </a:p>
          <a:p>
            <a:r>
              <a:rPr lang="ru-RU" sz="3600" dirty="0" smtClean="0"/>
              <a:t>адвокат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0997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2060"/>
            <a:ext cx="1291208" cy="129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5" descr="http://www.nesodriver.com/desk/images/limusione1-2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60242"/>
            <a:ext cx="174158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7" descr="http://itdist.edu-frn.spb.ru/pluginfile.php/617/course/summary/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60" y="2286098"/>
            <a:ext cx="1173034" cy="168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9" descr="http://galerey-room.ru/images/084350_141939983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577" y="2282040"/>
            <a:ext cx="809362" cy="173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 descr="http://stipso-stipple-images.s3.amazonaws.com/c3/1e26a01bd311e4bddc9747f3db895f/businessma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31" y="2315105"/>
            <a:ext cx="1091814" cy="16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3" descr="http://www.playcast.ru/uploads/2016/01/19/16888899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299" y="232060"/>
            <a:ext cx="153260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5" descr="http://www.vf.ru/pics/cart45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338"/>
            <a:ext cx="1720618" cy="14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7" descr="http://pozdravitel.ru/images/prazdniki/img/den-inzhenera-mehanik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376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9" descr="https://pixabay.com/static/uploads/photo/2015/06/02/17/18/writer-795286_960_72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3" y="4581128"/>
            <a:ext cx="1345862" cy="17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1" descr="http://www.maryannhayes.com/wp-content/uploads/2010/03/logo_whats_for_dinner_11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576" y="4581128"/>
            <a:ext cx="1473389" cy="190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3" descr="http://pandaland.kz/uploads/FILES/86e/86eefd82fd98078fe0762724265e4def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975" y="4602415"/>
            <a:ext cx="801668" cy="17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5" descr="https://advokat-lawyer.by/images/help_gpk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12" y="4520273"/>
            <a:ext cx="1606482" cy="160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9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Sevenoaks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банан     лимон     яблоко     апельсин</dc:title>
  <dc:creator>JDD</dc:creator>
  <cp:lastModifiedBy>dxi</cp:lastModifiedBy>
  <cp:revision>69</cp:revision>
  <dcterms:created xsi:type="dcterms:W3CDTF">2016-05-09T13:37:52Z</dcterms:created>
  <dcterms:modified xsi:type="dcterms:W3CDTF">2016-05-13T09:51:50Z</dcterms:modified>
</cp:coreProperties>
</file>