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ckdiamondbakery.ca/wp-content/uploads/2013/02/Split_Decision_Breakf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5" y="833223"/>
            <a:ext cx="2285418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6/93/353/93353275_0_569a3_8aa088d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39552" y="552250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83568" y="26064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jamtrade.ru/assets/images/KO14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28" y="404664"/>
            <a:ext cx="250535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1.liveinternet.ru/images/attach/c/6/93/353/93353275_0_569a3_8aa088d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28" y="116632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3589576" y="26064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89576" y="404664"/>
            <a:ext cx="118328" cy="170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www.swisschalet.com/images/menu-images/Category_460x244_0006_C_DoubleLegDi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44" y="510934"/>
            <a:ext cx="271505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img1.liveinternet.ru/images/attach/c/6/93/353/93353275_0_569a3_8aa088d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202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6663290" y="559787"/>
            <a:ext cx="0" cy="2734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16216" y="559787"/>
            <a:ext cx="144016" cy="136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://agat-zavod.ru/upload/catalog/pic/57be6e2d-e2ee-11df-a31f-001c232d80a2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8930"/>
            <a:ext cx="144319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evchern.ru/images/news/m_id-217/400201451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0494">
            <a:off x="2343458" y="2555495"/>
            <a:ext cx="1933839" cy="135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-fotki.yandex.ru/get/3713/blackmedal.0/0_1458a_ba902800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45" y="2496551"/>
            <a:ext cx="1514376" cy="15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12.insales.ru/images/products/1/7903/23715551/large_620000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12" y="4761028"/>
            <a:ext cx="1054031" cy="158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playcast.ru/uploads/2014/09/11/98016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821083"/>
            <a:ext cx="946395" cy="15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posuda-present.ru/components/com_virtuemart/shop_image/product/Tarelka_obedennaya_CARINE_WHITE_26_5sm__D2367__D0464__8794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14" y="1773345"/>
            <a:ext cx="2901702" cy="29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jacques.de/images/product_images/info_images/16830_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45" y="4761028"/>
            <a:ext cx="1274785" cy="14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576" y="1773345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за́втрак                обе́д                        у́жин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3857504"/>
            <a:ext cx="863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/>
              <a:t>ло́жка           </a:t>
            </a:r>
            <a:r>
              <a:rPr lang="ru-RU" sz="3600" smtClean="0"/>
              <a:t>ви́лка             </a:t>
            </a:r>
            <a:r>
              <a:rPr lang="ru-RU" sz="3600" dirty="0" smtClean="0"/>
              <a:t>нож            таре́лка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92429" y="6214827"/>
            <a:ext cx="8647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стака́н           бока́л         буты́лка        ча́шка</a:t>
            </a:r>
            <a:endParaRPr lang="en-GB" sz="3600" dirty="0"/>
          </a:p>
        </p:txBody>
      </p:sp>
      <p:pic>
        <p:nvPicPr>
          <p:cNvPr id="25" name="Picture 2" descr="http://homeplants001.more-flowers.ru/wp-content/uploads/2015/07/chashka-1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88" y="4700876"/>
            <a:ext cx="1761406" cy="17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6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ackdiamondbakery.ca/wp-content/uploads/2013/02/Split_Decision_Breakf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30" y="849545"/>
            <a:ext cx="2285418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1.liveinternet.ru/images/attach/c/6/93/353/93353275_0_569a3_8aa088d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85" y="132954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867617" y="568572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011633" y="27697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http://jamtrade.ru/assets/images/KO14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78" y="5345453"/>
            <a:ext cx="250535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1.liveinternet.ru/images/attach/c/6/93/353/93353275_0_569a3_8aa088d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78" y="5057421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469826" y="5201437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69826" y="5345453"/>
            <a:ext cx="118328" cy="170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https://www.swisschalet.com/images/menu-images/Category_460x244_0006_C_DoubleLegDi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377" y="5417461"/>
            <a:ext cx="271505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1.liveinternet.ru/images/attach/c/6/93/353/93353275_0_569a3_8aa088d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85413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7023330" y="5424998"/>
            <a:ext cx="0" cy="2734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876256" y="5424998"/>
            <a:ext cx="144016" cy="136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agat-zavod.ru/upload/catalog/pic/57be6e2d-e2ee-11df-a31f-001c232d80a2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70" y="1700807"/>
            <a:ext cx="144319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sevchern.ru/images/news/m_id-217/400201451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0494">
            <a:off x="7199739" y="3527945"/>
            <a:ext cx="1933839" cy="135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img-fotki.yandex.ru/get/3713/blackmedal.0/0_1458a_ba902800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27" y="3471037"/>
            <a:ext cx="1514376" cy="15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static12.insales.ru/images/products/1/7903/23715551/large_620000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23" y="132954"/>
            <a:ext cx="1054031" cy="158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playcast.ru/uploads/2014/09/11/98016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39" y="3514861"/>
            <a:ext cx="946395" cy="15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posuda-present.ru/components/com_virtuemart/shop_image/product/Tarelka_obedennaya_CARINE_WHITE_26_5sm__D2367__D0464__8794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33" y="1305504"/>
            <a:ext cx="2901702" cy="29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https://www.jacques.de/images/product_images/info_images/16830_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92" y="0"/>
            <a:ext cx="1274785" cy="14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9512" y="44624"/>
            <a:ext cx="1962589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завтрак</a:t>
            </a:r>
          </a:p>
          <a:p>
            <a:r>
              <a:rPr lang="ru-RU" sz="4000" dirty="0" smtClean="0"/>
              <a:t>обед</a:t>
            </a:r>
          </a:p>
          <a:p>
            <a:r>
              <a:rPr lang="ru-RU" sz="4000" dirty="0" smtClean="0"/>
              <a:t>ужин</a:t>
            </a:r>
          </a:p>
          <a:p>
            <a:r>
              <a:rPr lang="ru-RU" sz="4000" dirty="0" smtClean="0"/>
              <a:t>ложка</a:t>
            </a:r>
          </a:p>
          <a:p>
            <a:r>
              <a:rPr lang="ru-RU" sz="4000" dirty="0" smtClean="0"/>
              <a:t>вилка</a:t>
            </a:r>
          </a:p>
          <a:p>
            <a:r>
              <a:rPr lang="ru-RU" sz="4000" dirty="0" smtClean="0"/>
              <a:t>нож</a:t>
            </a:r>
          </a:p>
          <a:p>
            <a:r>
              <a:rPr lang="ru-RU" sz="4000" dirty="0" smtClean="0"/>
              <a:t>тарелка</a:t>
            </a:r>
          </a:p>
          <a:p>
            <a:r>
              <a:rPr lang="ru-RU" sz="4000" dirty="0" smtClean="0"/>
              <a:t>стакан</a:t>
            </a:r>
          </a:p>
          <a:p>
            <a:r>
              <a:rPr lang="ru-RU" sz="4000" dirty="0" smtClean="0"/>
              <a:t>бокал</a:t>
            </a:r>
          </a:p>
          <a:p>
            <a:r>
              <a:rPr lang="ru-RU" sz="4000" dirty="0" smtClean="0"/>
              <a:t>бутылка</a:t>
            </a:r>
          </a:p>
          <a:p>
            <a:r>
              <a:rPr lang="ru-RU" sz="4000" dirty="0" smtClean="0"/>
              <a:t>чашка</a:t>
            </a:r>
            <a:endParaRPr lang="en-GB" sz="4000" dirty="0"/>
          </a:p>
        </p:txBody>
      </p:sp>
      <p:pic>
        <p:nvPicPr>
          <p:cNvPr id="23" name="Picture 2" descr="http://homeplants001.more-flowers.ru/wp-content/uploads/2015/07/chashka-1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92" y="2384883"/>
            <a:ext cx="1761406" cy="17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9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ackdiamondbakery.ca/wp-content/uploads/2013/02/Split_Decision_Breakf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5" y="833223"/>
            <a:ext cx="2285418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1.liveinternet.ru/images/attach/c/6/93/353/93353275_0_569a3_8aa088d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39552" y="552250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83568" y="26064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http://jamtrade.ru/assets/images/KO14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28" y="404664"/>
            <a:ext cx="250535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1.liveinternet.ru/images/attach/c/6/93/353/93353275_0_569a3_8aa088d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28" y="116632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589576" y="26064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89576" y="404664"/>
            <a:ext cx="118328" cy="170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https://www.swisschalet.com/images/menu-images/Category_460x244_0006_C_DoubleLegDi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44" y="510934"/>
            <a:ext cx="271505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1.liveinternet.ru/images/attach/c/6/93/353/93353275_0_569a3_8aa088d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202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663290" y="559787"/>
            <a:ext cx="0" cy="2734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516216" y="559787"/>
            <a:ext cx="144016" cy="136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agat-zavod.ru/upload/catalog/pic/57be6e2d-e2ee-11df-a31f-001c232d80a2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8930"/>
            <a:ext cx="144319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sevchern.ru/images/news/m_id-217/400201451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0494">
            <a:off x="2343458" y="2555495"/>
            <a:ext cx="1933839" cy="135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img-fotki.yandex.ru/get/3713/blackmedal.0/0_1458a_ba902800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45" y="2496551"/>
            <a:ext cx="1514376" cy="15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static12.insales.ru/images/products/1/7903/23715551/large_620000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12" y="4761028"/>
            <a:ext cx="1054031" cy="158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playcast.ru/uploads/2014/09/11/98016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821083"/>
            <a:ext cx="946395" cy="15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posuda-present.ru/components/com_virtuemart/shop_image/product/Tarelka_obedennaya_CARINE_WHITE_26_5sm__D2367__D0464__8794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14" y="1773345"/>
            <a:ext cx="2901702" cy="29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https://www.jacques.de/images/product_images/info_images/16830_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44" y="4808669"/>
            <a:ext cx="1274785" cy="14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homeplants001.more-flowers.ru/wp-content/uploads/2015/07/chashka-1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62" y="4821083"/>
            <a:ext cx="1761406" cy="17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01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22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49</cp:revision>
  <dcterms:created xsi:type="dcterms:W3CDTF">2016-05-09T13:37:52Z</dcterms:created>
  <dcterms:modified xsi:type="dcterms:W3CDTF">2016-05-13T11:27:05Z</dcterms:modified>
</cp:coreProperties>
</file>