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62880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ру</a:t>
            </a:r>
            <a:r>
              <a:rPr lang="en-GB" sz="3200" dirty="0"/>
              <a:t>́</a:t>
            </a:r>
            <a:r>
              <a:rPr lang="ru-RU" sz="3200" dirty="0"/>
              <a:t>сский </a:t>
            </a:r>
            <a:r>
              <a:rPr lang="ru-RU" sz="3200" dirty="0" smtClean="0"/>
              <a:t>      англи</a:t>
            </a:r>
            <a:r>
              <a:rPr lang="en-GB" sz="3200" dirty="0"/>
              <a:t>́</a:t>
            </a:r>
            <a:r>
              <a:rPr lang="ru-RU" sz="3200" dirty="0"/>
              <a:t>йский </a:t>
            </a:r>
            <a:r>
              <a:rPr lang="ru-RU" sz="3200" dirty="0" smtClean="0"/>
              <a:t>     матема</a:t>
            </a:r>
            <a:r>
              <a:rPr lang="en-GB" sz="3200" dirty="0"/>
              <a:t>́</a:t>
            </a:r>
            <a:r>
              <a:rPr lang="ru-RU" sz="3200" dirty="0" smtClean="0"/>
              <a:t>тика       фи</a:t>
            </a:r>
            <a:r>
              <a:rPr lang="en-GB" sz="3200" dirty="0"/>
              <a:t>́</a:t>
            </a:r>
            <a:r>
              <a:rPr lang="ru-RU" sz="3200" dirty="0" smtClean="0"/>
              <a:t>зика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306"/>
            <a:ext cx="1583181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6511"/>
            <a:ext cx="1400832" cy="1287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7314"/>
            <a:ext cx="1928527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7288"/>
            <a:ext cx="1822481" cy="15441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122063"/>
            <a:ext cx="871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 smtClean="0">
                <a:latin typeface="Calibri" panose="020F0502020204030204" pitchFamily="34" charset="0"/>
              </a:rPr>
              <a:t>хи́мия</a:t>
            </a:r>
            <a:r>
              <a:rPr lang="ru-RU" sz="3200" dirty="0" smtClean="0">
                <a:latin typeface="Calibri" panose="020F0502020204030204" pitchFamily="34" charset="0"/>
              </a:rPr>
              <a:t>          литерату</a:t>
            </a:r>
            <a:r>
              <a:rPr lang="en-GB" sz="3200" dirty="0">
                <a:latin typeface="Calibri" panose="020F0502020204030204" pitchFamily="34" charset="0"/>
              </a:rPr>
              <a:t>́</a:t>
            </a:r>
            <a:r>
              <a:rPr lang="ru-RU" sz="3200" dirty="0" smtClean="0">
                <a:latin typeface="Calibri" panose="020F0502020204030204" pitchFamily="34" charset="0"/>
              </a:rPr>
              <a:t>ра           му</a:t>
            </a:r>
            <a:r>
              <a:rPr lang="en-GB" sz="3200" dirty="0">
                <a:latin typeface="Calibri" panose="020F0502020204030204" pitchFamily="34" charset="0"/>
              </a:rPr>
              <a:t>́</a:t>
            </a:r>
            <a:r>
              <a:rPr lang="ru-RU" sz="3200" dirty="0" smtClean="0">
                <a:latin typeface="Calibri" panose="020F0502020204030204" pitchFamily="34" charset="0"/>
              </a:rPr>
              <a:t>зыка            спорт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" y="2564904"/>
            <a:ext cx="1107735" cy="1557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60" y="2549949"/>
            <a:ext cx="1713369" cy="1713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48" y="2543540"/>
            <a:ext cx="1793776" cy="1578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45" y="2698346"/>
            <a:ext cx="1808860" cy="13899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1135" y="1958765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язы</a:t>
            </a:r>
            <a:r>
              <a:rPr lang="en-GB" sz="3200" dirty="0"/>
              <a:t>́</a:t>
            </a:r>
            <a:r>
              <a:rPr lang="ru-RU" sz="3200" dirty="0"/>
              <a:t>к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2600885" y="1965174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язы</a:t>
            </a:r>
            <a:r>
              <a:rPr lang="en-GB" sz="3200" dirty="0"/>
              <a:t>́</a:t>
            </a:r>
            <a:r>
              <a:rPr lang="ru-RU" sz="3200" dirty="0"/>
              <a:t>к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1" y="6021288"/>
            <a:ext cx="898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биоло</a:t>
            </a:r>
            <a:r>
              <a:rPr lang="en-GB" sz="3200" dirty="0"/>
              <a:t>́</a:t>
            </a:r>
            <a:r>
              <a:rPr lang="ru-RU" sz="3200" dirty="0" smtClean="0"/>
              <a:t>гия        геогра</a:t>
            </a:r>
            <a:r>
              <a:rPr lang="en-GB" sz="3200" dirty="0"/>
              <a:t>́</a:t>
            </a:r>
            <a:r>
              <a:rPr lang="ru-RU" sz="3200" dirty="0" smtClean="0"/>
              <a:t>фия         исто</a:t>
            </a:r>
            <a:r>
              <a:rPr lang="en-GB" sz="3200" dirty="0"/>
              <a:t>́</a:t>
            </a:r>
            <a:r>
              <a:rPr lang="ru-RU" sz="3200" dirty="0" smtClean="0"/>
              <a:t>рия          рели</a:t>
            </a:r>
            <a:r>
              <a:rPr lang="en-GB" sz="3200" dirty="0"/>
              <a:t>́</a:t>
            </a:r>
            <a:r>
              <a:rPr lang="ru-RU" sz="3200" dirty="0"/>
              <a:t>гия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6838"/>
            <a:ext cx="1544960" cy="1544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16" y="4697247"/>
            <a:ext cx="1460527" cy="1460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89774"/>
            <a:ext cx="1519152" cy="803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08" y="4706838"/>
            <a:ext cx="1331640" cy="13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5" y="103305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/>
              <a:t>русский язык</a:t>
            </a:r>
            <a:endParaRPr lang="en-GB" sz="3600" dirty="0"/>
          </a:p>
          <a:p>
            <a:pPr lvl="0"/>
            <a:r>
              <a:rPr lang="ru-RU" sz="3600" dirty="0" smtClean="0"/>
              <a:t>английский язык</a:t>
            </a:r>
            <a:endParaRPr lang="en-GB" sz="3600" dirty="0"/>
          </a:p>
          <a:p>
            <a:pPr lvl="0"/>
            <a:r>
              <a:rPr lang="ru-RU" sz="3600" dirty="0" smtClean="0"/>
              <a:t>математика</a:t>
            </a:r>
            <a:endParaRPr lang="en-GB" sz="3600" dirty="0"/>
          </a:p>
          <a:p>
            <a:pPr lvl="0"/>
            <a:r>
              <a:rPr lang="ru-RU" sz="3600" dirty="0" smtClean="0"/>
              <a:t>физика</a:t>
            </a:r>
            <a:endParaRPr lang="en-GB" sz="3600" dirty="0"/>
          </a:p>
          <a:p>
            <a:pPr lvl="0"/>
            <a:r>
              <a:rPr lang="ru-RU" sz="3600" dirty="0" smtClean="0"/>
              <a:t>химия</a:t>
            </a:r>
            <a:endParaRPr lang="en-GB" sz="3600" dirty="0"/>
          </a:p>
          <a:p>
            <a:pPr lvl="0"/>
            <a:r>
              <a:rPr lang="ru-RU" sz="3600" dirty="0" smtClean="0"/>
              <a:t>литература</a:t>
            </a:r>
          </a:p>
          <a:p>
            <a:pPr lvl="0"/>
            <a:r>
              <a:rPr lang="ru-RU" sz="3600" dirty="0" smtClean="0"/>
              <a:t>музыка</a:t>
            </a:r>
            <a:endParaRPr lang="en-GB" sz="3600" dirty="0"/>
          </a:p>
          <a:p>
            <a:pPr lvl="0"/>
            <a:r>
              <a:rPr lang="ru-RU" sz="3600" dirty="0" smtClean="0"/>
              <a:t>спорт</a:t>
            </a:r>
            <a:endParaRPr lang="en-GB" sz="3600" dirty="0"/>
          </a:p>
          <a:p>
            <a:pPr lvl="0"/>
            <a:r>
              <a:rPr lang="ru-RU" sz="3600" dirty="0" smtClean="0"/>
              <a:t>биология</a:t>
            </a:r>
            <a:endParaRPr lang="en-GB" sz="3600" dirty="0"/>
          </a:p>
          <a:p>
            <a:pPr lvl="0"/>
            <a:r>
              <a:rPr lang="ru-RU" sz="3600" dirty="0" smtClean="0"/>
              <a:t>география</a:t>
            </a:r>
            <a:endParaRPr lang="en-GB" sz="3600" dirty="0"/>
          </a:p>
          <a:p>
            <a:pPr lvl="0"/>
            <a:r>
              <a:rPr lang="ru-RU" sz="3600" dirty="0" smtClean="0"/>
              <a:t>история</a:t>
            </a:r>
            <a:endParaRPr lang="en-GB" sz="3600" dirty="0"/>
          </a:p>
          <a:p>
            <a:r>
              <a:rPr lang="ru-RU" sz="3600" dirty="0" smtClean="0"/>
              <a:t>религия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85" y="223357"/>
            <a:ext cx="1583181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92" y="5184758"/>
            <a:ext cx="1400832" cy="1287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5633864"/>
            <a:ext cx="1928527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52069"/>
            <a:ext cx="1822481" cy="1544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62" y="5253852"/>
            <a:ext cx="1107735" cy="1557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18" y="50749"/>
            <a:ext cx="1713369" cy="171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76" y="3625561"/>
            <a:ext cx="1793776" cy="1578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11" y="1747534"/>
            <a:ext cx="1808860" cy="1389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4" y="1928499"/>
            <a:ext cx="1544960" cy="1544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62" y="2540549"/>
            <a:ext cx="1460527" cy="1460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51" y="1883596"/>
            <a:ext cx="1519152" cy="803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2" y="3660035"/>
            <a:ext cx="1331640" cy="13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306"/>
            <a:ext cx="1583181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6511"/>
            <a:ext cx="1400832" cy="1287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7314"/>
            <a:ext cx="1928527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7288"/>
            <a:ext cx="1822481" cy="1544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" y="2564904"/>
            <a:ext cx="1107735" cy="1557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60" y="2549949"/>
            <a:ext cx="1713369" cy="1713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48" y="2543540"/>
            <a:ext cx="1793776" cy="1578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45" y="2698346"/>
            <a:ext cx="1808860" cy="1389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06838"/>
            <a:ext cx="1544960" cy="1544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16" y="4697247"/>
            <a:ext cx="1460527" cy="1460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89774"/>
            <a:ext cx="1519152" cy="803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08" y="4706838"/>
            <a:ext cx="1331640" cy="13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52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31</cp:revision>
  <dcterms:created xsi:type="dcterms:W3CDTF">2016-05-09T13:37:52Z</dcterms:created>
  <dcterms:modified xsi:type="dcterms:W3CDTF">2016-05-11T14:32:00Z</dcterms:modified>
</cp:coreProperties>
</file>