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0311" y="1483638"/>
            <a:ext cx="9288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/>
              <a:t>  лимона</a:t>
            </a:r>
            <a:r>
              <a:rPr lang="en-GB" sz="3600" dirty="0"/>
              <a:t>́</a:t>
            </a:r>
            <a:r>
              <a:rPr lang="ru-RU" sz="3600" dirty="0" smtClean="0"/>
              <a:t>д        вино́                  вода</a:t>
            </a:r>
            <a:r>
              <a:rPr lang="en-GB" sz="3600" dirty="0" smtClean="0"/>
              <a:t>́</a:t>
            </a:r>
            <a:r>
              <a:rPr lang="ru-RU" sz="3600" dirty="0" smtClean="0"/>
              <a:t>            во</a:t>
            </a:r>
            <a:r>
              <a:rPr lang="en-GB" sz="3600" dirty="0"/>
              <a:t>́</a:t>
            </a:r>
            <a:r>
              <a:rPr lang="ru-RU" sz="3600" dirty="0"/>
              <a:t>дка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90"/>
            <a:ext cx="899857" cy="1535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4551"/>
            <a:ext cx="1303737" cy="154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033"/>
            <a:ext cx="1660621" cy="1605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82" y="107712"/>
            <a:ext cx="1402083" cy="1402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310" y="3483429"/>
            <a:ext cx="8937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/>
              <a:t> </a:t>
            </a:r>
            <a:r>
              <a:rPr lang="en-GB" sz="3600" dirty="0" smtClean="0"/>
              <a:t> </a:t>
            </a:r>
            <a:r>
              <a:rPr lang="ru-RU" sz="3600" dirty="0" smtClean="0"/>
              <a:t> чай              ко</a:t>
            </a:r>
            <a:r>
              <a:rPr lang="en-GB" sz="3600" dirty="0"/>
              <a:t>́</a:t>
            </a:r>
            <a:r>
              <a:rPr lang="ru-RU" sz="3600" dirty="0" smtClean="0"/>
              <a:t>фе                сок             молоко</a:t>
            </a:r>
            <a:r>
              <a:rPr lang="en-GB" sz="3600" dirty="0"/>
              <a:t>́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" y="2207352"/>
            <a:ext cx="2141936" cy="1365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51112"/>
            <a:ext cx="1616387" cy="1321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59" y="1942672"/>
            <a:ext cx="1341824" cy="2013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76" y="2046799"/>
            <a:ext cx="1693289" cy="16932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6310" y="5887058"/>
            <a:ext cx="9171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/>
              <a:t>пи</a:t>
            </a:r>
            <a:r>
              <a:rPr lang="en-GB" sz="3600" dirty="0"/>
              <a:t>́</a:t>
            </a:r>
            <a:r>
              <a:rPr lang="ru-RU" sz="3600" dirty="0" smtClean="0"/>
              <a:t>во    </a:t>
            </a:r>
            <a:r>
              <a:rPr lang="en-GB" sz="3600" dirty="0" smtClean="0"/>
              <a:t>    </a:t>
            </a:r>
            <a:r>
              <a:rPr lang="ru-RU" sz="3600" dirty="0" smtClean="0"/>
              <a:t>шампа</a:t>
            </a:r>
            <a:r>
              <a:rPr lang="en-GB" sz="3600" dirty="0"/>
              <a:t>́</a:t>
            </a:r>
            <a:r>
              <a:rPr lang="ru-RU" sz="3600" dirty="0" smtClean="0"/>
              <a:t>нское      кака</a:t>
            </a:r>
            <a:r>
              <a:rPr lang="en-GB" sz="3600" dirty="0"/>
              <a:t>́</a:t>
            </a:r>
            <a:r>
              <a:rPr lang="ru-RU" sz="3600" dirty="0" smtClean="0"/>
              <a:t>о      моло</a:t>
            </a:r>
            <a:r>
              <a:rPr lang="en-GB" sz="3600" dirty="0"/>
              <a:t>́</a:t>
            </a:r>
            <a:r>
              <a:rPr lang="ru-RU" sz="3600" dirty="0" smtClean="0"/>
              <a:t>чный</a:t>
            </a:r>
            <a:endParaRPr lang="en-GB" sz="3600" dirty="0"/>
          </a:p>
        </p:txBody>
      </p:sp>
      <p:sp>
        <p:nvSpPr>
          <p:cNvPr id="13" name="Rectangle 12"/>
          <p:cNvSpPr/>
          <p:nvPr/>
        </p:nvSpPr>
        <p:spPr>
          <a:xfrm>
            <a:off x="6924792" y="6234840"/>
            <a:ext cx="1958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/>
              <a:t>кокте</a:t>
            </a:r>
            <a:r>
              <a:rPr lang="en-GB" sz="3600" dirty="0"/>
              <a:t>́</a:t>
            </a:r>
            <a:r>
              <a:rPr lang="ru-RU" sz="3600" dirty="0"/>
              <a:t>йль</a:t>
            </a:r>
            <a:endParaRPr lang="en-GB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86" y="4200522"/>
            <a:ext cx="1944216" cy="18207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83" y="4101698"/>
            <a:ext cx="1221106" cy="19516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32" y="4163463"/>
            <a:ext cx="1326504" cy="1744985"/>
          </a:xfrm>
          <a:prstGeom prst="rect">
            <a:avLst/>
          </a:prstGeom>
        </p:spPr>
      </p:pic>
      <p:pic>
        <p:nvPicPr>
          <p:cNvPr id="1026" name="Picture 2" descr="http://www.mcdonalds.ee/sites/default/files/produits/mcd_et_mccafe_caca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25" y="4101698"/>
            <a:ext cx="2268342" cy="22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5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dirty="0" smtClean="0"/>
              <a:t>лимонад</a:t>
            </a:r>
            <a:endParaRPr lang="en-GB" sz="3600" dirty="0"/>
          </a:p>
          <a:p>
            <a:pPr lvl="0"/>
            <a:r>
              <a:rPr lang="ru-RU" sz="3600" dirty="0" smtClean="0"/>
              <a:t>вино</a:t>
            </a:r>
            <a:endParaRPr lang="en-GB" sz="3600" dirty="0"/>
          </a:p>
          <a:p>
            <a:pPr lvl="0"/>
            <a:r>
              <a:rPr lang="ru-RU" sz="3600" dirty="0" smtClean="0"/>
              <a:t>вода</a:t>
            </a:r>
            <a:endParaRPr lang="en-GB" sz="3600" dirty="0"/>
          </a:p>
          <a:p>
            <a:pPr lvl="0"/>
            <a:r>
              <a:rPr lang="ru-RU" sz="3600" dirty="0" smtClean="0"/>
              <a:t>водка</a:t>
            </a:r>
            <a:endParaRPr lang="en-GB" sz="3600" dirty="0"/>
          </a:p>
          <a:p>
            <a:pPr lvl="0"/>
            <a:r>
              <a:rPr lang="ru-RU" sz="3600" dirty="0"/>
              <a:t>ч</a:t>
            </a:r>
            <a:r>
              <a:rPr lang="ru-RU" sz="3600" dirty="0" smtClean="0"/>
              <a:t>ай</a:t>
            </a:r>
            <a:endParaRPr lang="en-GB" sz="3600" dirty="0"/>
          </a:p>
          <a:p>
            <a:pPr lvl="0"/>
            <a:r>
              <a:rPr lang="ru-RU" sz="3600" dirty="0" smtClean="0"/>
              <a:t>кофе</a:t>
            </a:r>
            <a:endParaRPr lang="en-GB" sz="3600" dirty="0"/>
          </a:p>
          <a:p>
            <a:pPr lvl="0"/>
            <a:r>
              <a:rPr lang="ru-RU" sz="3600" dirty="0"/>
              <a:t>с</a:t>
            </a:r>
            <a:r>
              <a:rPr lang="ru-RU" sz="3600" dirty="0" smtClean="0"/>
              <a:t>ок</a:t>
            </a:r>
            <a:endParaRPr lang="en-GB" sz="3600" dirty="0"/>
          </a:p>
          <a:p>
            <a:pPr lvl="0"/>
            <a:r>
              <a:rPr lang="ru-RU" sz="3600" dirty="0" smtClean="0"/>
              <a:t>молоко</a:t>
            </a:r>
            <a:endParaRPr lang="en-GB" sz="3600" dirty="0"/>
          </a:p>
          <a:p>
            <a:pPr lvl="0"/>
            <a:r>
              <a:rPr lang="ru-RU" sz="3600" dirty="0" smtClean="0"/>
              <a:t>пиво</a:t>
            </a:r>
            <a:endParaRPr lang="en-GB" sz="3600" dirty="0"/>
          </a:p>
          <a:p>
            <a:pPr lvl="0"/>
            <a:r>
              <a:rPr lang="ru-RU" sz="3600" dirty="0" smtClean="0"/>
              <a:t>шампанское</a:t>
            </a:r>
            <a:endParaRPr lang="en-GB" sz="3600" dirty="0"/>
          </a:p>
          <a:p>
            <a:pPr lvl="0"/>
            <a:r>
              <a:rPr lang="ru-RU" sz="3600" dirty="0" smtClean="0"/>
              <a:t>какао</a:t>
            </a:r>
            <a:endParaRPr lang="en-GB" sz="3600" dirty="0"/>
          </a:p>
          <a:p>
            <a:pPr lvl="0"/>
            <a:r>
              <a:rPr lang="ru-RU" sz="3600" dirty="0" smtClean="0"/>
              <a:t>молочный коктейль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39" y="1776533"/>
            <a:ext cx="914383" cy="1560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98" y="2122059"/>
            <a:ext cx="1324783" cy="1573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681" y="-105598"/>
            <a:ext cx="1687428" cy="1631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157191"/>
            <a:ext cx="1424717" cy="142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07" y="138297"/>
            <a:ext cx="2176514" cy="138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81" y="3212976"/>
            <a:ext cx="1642481" cy="1343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79" y="138297"/>
            <a:ext cx="1363486" cy="2046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06" y="4762873"/>
            <a:ext cx="1720624" cy="1720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34" y="1555421"/>
            <a:ext cx="1975603" cy="1850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12" y="3674565"/>
            <a:ext cx="1240818" cy="1983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19" y="3884598"/>
            <a:ext cx="1347918" cy="1773155"/>
          </a:xfrm>
          <a:prstGeom prst="rect">
            <a:avLst/>
          </a:prstGeom>
        </p:spPr>
      </p:pic>
      <p:pic>
        <p:nvPicPr>
          <p:cNvPr id="2050" name="Picture 2" descr="http://www.mcdonalds.ee/sites/default/files/produits/mcd_et_mccafe_caca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05" y="2122059"/>
            <a:ext cx="2146488" cy="21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3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90"/>
            <a:ext cx="899857" cy="1535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4551"/>
            <a:ext cx="1303737" cy="1548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033"/>
            <a:ext cx="1660621" cy="1605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32" y="136991"/>
            <a:ext cx="1402083" cy="1402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" y="2207352"/>
            <a:ext cx="2141936" cy="1365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51112"/>
            <a:ext cx="1616387" cy="1321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91" y="1960898"/>
            <a:ext cx="1341824" cy="2013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57" y="2213846"/>
            <a:ext cx="1693289" cy="1693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86" y="4200522"/>
            <a:ext cx="1944216" cy="1820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83" y="4101698"/>
            <a:ext cx="1221106" cy="19516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32" y="4163463"/>
            <a:ext cx="1326504" cy="1744985"/>
          </a:xfrm>
          <a:prstGeom prst="rect">
            <a:avLst/>
          </a:prstGeom>
        </p:spPr>
      </p:pic>
      <p:pic>
        <p:nvPicPr>
          <p:cNvPr id="3074" name="Picture 2" descr="http://www.mcdonalds.ee/sites/default/files/produits/mcd_et_mccafe_caca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43" y="4200522"/>
            <a:ext cx="2331919" cy="23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6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46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32</cp:revision>
  <dcterms:created xsi:type="dcterms:W3CDTF">2016-05-09T13:37:52Z</dcterms:created>
  <dcterms:modified xsi:type="dcterms:W3CDTF">2016-05-11T14:34:55Z</dcterms:modified>
</cp:coreProperties>
</file>