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65" r:id="rId2"/>
    <p:sldId id="367" r:id="rId3"/>
    <p:sldId id="36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5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1" autoAdjust="0"/>
    <p:restoredTop sz="86435" autoAdjust="0"/>
  </p:normalViewPr>
  <p:slideViewPr>
    <p:cSldViewPr>
      <p:cViewPr varScale="1">
        <p:scale>
          <a:sx n="80" d="100"/>
          <a:sy n="80" d="100"/>
        </p:scale>
        <p:origin x="-84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89851-CC61-4311-88E6-47B43D458718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03B29-EB11-4665-9D9B-74DAED7349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93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24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96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18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56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54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77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95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62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59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32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0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chemeClr val="bg2">
                <a:tint val="80000"/>
                <a:satMod val="300000"/>
                <a:lumMod val="100000"/>
              </a:schemeClr>
            </a:gs>
            <a:gs pos="100000">
              <a:schemeClr val="bg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0C561-2D6E-448F-A4EB-4FA48114B11B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60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tatic.alimpia-mebel.ru/files/articles/vidy-mebeli-dlya-gostinoy/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04258"/>
            <a:ext cx="2112236" cy="158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g-fotki.yandex.ru/get/5206/ssgen.1b8/0_6004e_b95845f0_XL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6" b="16231"/>
          <a:stretch/>
        </p:blipFill>
        <p:spPr bwMode="auto">
          <a:xfrm>
            <a:off x="107504" y="338350"/>
            <a:ext cx="2208002" cy="1343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pro100-mebel.by/wp-content/uploads/2016/03/image-8-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17024"/>
            <a:ext cx="2151948" cy="161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myhome.ru/uploads/public/idea/1/3042/interior/8324/520x0resize_interior4454_132937202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710804"/>
            <a:ext cx="2160240" cy="162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remont-v-vannoy.com/wp-content/uploads/2013/09/4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25715"/>
            <a:ext cx="2127014" cy="163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v-kvartiremont.ru/images/stories/balkon/bezramnoe_osteklenie_balcon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658" y="338350"/>
            <a:ext cx="1840350" cy="137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vannalife.ru/wp-content/uploads/2015/06/plitka_v_tualete_6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984" y="2296847"/>
            <a:ext cx="1109691" cy="166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s00.yaplakal.com/pics/pics_original/2/6/5/4232562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386" y="338350"/>
            <a:ext cx="2431704" cy="137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xn----itbkjce9aleo.xn--p1ai/upload/medialibrary/b83/b834d5f02165b52408129c6ad79fc83d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877" b="8216"/>
          <a:stretch/>
        </p:blipFill>
        <p:spPr bwMode="auto">
          <a:xfrm>
            <a:off x="7720661" y="361033"/>
            <a:ext cx="1064338" cy="135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dveri-remont.com.ua/wp-content/uploads/2013/01/%D0%B4%D0%B2%D0%B5%D1%80%D0%B8-8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1064132" cy="164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://goodlinez.ru/sites/default/files/333_21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382742"/>
            <a:ext cx="2376264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7544" y="1716316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дом </a:t>
            </a:r>
            <a:r>
              <a:rPr lang="ru-RU" sz="3200" dirty="0" smtClean="0"/>
              <a:t>                  балко́н            ле́стница           лифт</a:t>
            </a:r>
            <a:endParaRPr lang="ru-RU" sz="3200" dirty="0"/>
          </a:p>
        </p:txBody>
      </p:sp>
      <p:sp>
        <p:nvSpPr>
          <p:cNvPr id="3" name="Rectangle 2"/>
          <p:cNvSpPr/>
          <p:nvPr/>
        </p:nvSpPr>
        <p:spPr>
          <a:xfrm>
            <a:off x="251520" y="3991010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дверь             окно́                    ва́нная             туале́т</a:t>
            </a:r>
            <a:endParaRPr lang="ru-RU" sz="3200" dirty="0"/>
          </a:p>
        </p:txBody>
      </p:sp>
      <p:sp>
        <p:nvSpPr>
          <p:cNvPr id="4" name="Rectangle 3"/>
          <p:cNvSpPr/>
          <p:nvPr/>
        </p:nvSpPr>
        <p:spPr>
          <a:xfrm>
            <a:off x="711788" y="6273225"/>
            <a:ext cx="73803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гости́ная                ку́хня                прихо́жая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8048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tatic.alimpia-mebel.ru/files/articles/vidy-mebeli-dlya-gostinoy/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202" y="1670624"/>
            <a:ext cx="2112236" cy="158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g-fotki.yandex.ru/get/5206/ssgen.1b8/0_6004e_b95845f0_XL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6" b="16231"/>
          <a:stretch/>
        </p:blipFill>
        <p:spPr bwMode="auto">
          <a:xfrm>
            <a:off x="1655978" y="188640"/>
            <a:ext cx="2208002" cy="1343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pro100-mebel.by/wp-content/uploads/2016/03/image-8-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087" y="5141356"/>
            <a:ext cx="2151948" cy="161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myhome.ru/uploads/public/idea/1/3042/interior/8324/520x0resize_interior4454_132937202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581128"/>
            <a:ext cx="2160240" cy="162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remont-v-vannoy.com/wp-content/uploads/2013/09/4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538" y="2348880"/>
            <a:ext cx="2127014" cy="163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v-kvartiremont.ru/images/stories/balkon/bezramnoe_osteklenie_balcon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053" y="292658"/>
            <a:ext cx="1840350" cy="137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vannalife.ru/wp-content/uploads/2015/06/plitka_v_tualete_6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80" y="1916832"/>
            <a:ext cx="1109691" cy="166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s00.yaplakal.com/pics/pics_original/2/6/5/4232562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809" y="188640"/>
            <a:ext cx="2431704" cy="137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xn----itbkjce9aleo.xn--p1ai/upload/medialibrary/b83/b834d5f02165b52408129c6ad79fc83d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877" b="8216"/>
          <a:stretch/>
        </p:blipFill>
        <p:spPr bwMode="auto">
          <a:xfrm>
            <a:off x="7867551" y="5270570"/>
            <a:ext cx="1064338" cy="135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dveri-remont.com.ua/wp-content/uploads/2013/01/%D0%B4%D0%B2%D0%B5%D1%80%D0%B8-8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271" y="3254801"/>
            <a:ext cx="1064132" cy="164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://goodlinez.ru/sites/default/files/333_21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421237"/>
            <a:ext cx="2376264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512" y="328082"/>
            <a:ext cx="2101216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дом </a:t>
            </a:r>
          </a:p>
          <a:p>
            <a:r>
              <a:rPr lang="ru-RU" sz="3600" dirty="0" smtClean="0"/>
              <a:t>балкон</a:t>
            </a:r>
          </a:p>
          <a:p>
            <a:r>
              <a:rPr lang="ru-RU" sz="3600" dirty="0" smtClean="0"/>
              <a:t>лестница</a:t>
            </a:r>
          </a:p>
          <a:p>
            <a:r>
              <a:rPr lang="ru-RU" sz="3600" dirty="0" smtClean="0"/>
              <a:t>лифт</a:t>
            </a:r>
          </a:p>
          <a:p>
            <a:r>
              <a:rPr lang="ru-RU" sz="3600" dirty="0" smtClean="0"/>
              <a:t>дверь </a:t>
            </a:r>
          </a:p>
          <a:p>
            <a:r>
              <a:rPr lang="ru-RU" sz="3600" dirty="0" smtClean="0"/>
              <a:t>окно</a:t>
            </a:r>
          </a:p>
          <a:p>
            <a:r>
              <a:rPr lang="ru-RU" sz="3600" dirty="0" smtClean="0"/>
              <a:t>ванная </a:t>
            </a:r>
          </a:p>
          <a:p>
            <a:r>
              <a:rPr lang="ru-RU" sz="3600" dirty="0" smtClean="0"/>
              <a:t>туалет</a:t>
            </a:r>
          </a:p>
          <a:p>
            <a:r>
              <a:rPr lang="ru-RU" sz="3600" dirty="0" smtClean="0"/>
              <a:t>гостиная</a:t>
            </a:r>
          </a:p>
          <a:p>
            <a:r>
              <a:rPr lang="ru-RU" sz="3600" dirty="0" smtClean="0"/>
              <a:t>кухня</a:t>
            </a:r>
          </a:p>
          <a:p>
            <a:r>
              <a:rPr lang="ru-RU" sz="3600" dirty="0" smtClean="0"/>
              <a:t>прихожая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57030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tatic.alimpia-mebel.ru/files/articles/vidy-mebeli-dlya-gostinoy/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04258"/>
            <a:ext cx="2112236" cy="158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g-fotki.yandex.ru/get/5206/ssgen.1b8/0_6004e_b95845f0_XL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6" b="16231"/>
          <a:stretch/>
        </p:blipFill>
        <p:spPr bwMode="auto">
          <a:xfrm>
            <a:off x="107504" y="338350"/>
            <a:ext cx="2208002" cy="1343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pro100-mebel.by/wp-content/uploads/2016/03/image-8-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17024"/>
            <a:ext cx="2151948" cy="161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myhome.ru/uploads/public/idea/1/3042/interior/8324/520x0resize_interior4454_132937202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710804"/>
            <a:ext cx="2160240" cy="162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remont-v-vannoy.com/wp-content/uploads/2013/09/4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25715"/>
            <a:ext cx="2127014" cy="163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v-kvartiremont.ru/images/stories/balkon/bezramnoe_osteklenie_balcon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658" y="338350"/>
            <a:ext cx="1840350" cy="137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vannalife.ru/wp-content/uploads/2015/06/plitka_v_tualete_6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661" y="2425715"/>
            <a:ext cx="1109691" cy="166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s00.yaplakal.com/pics/pics_original/2/6/5/4232562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386" y="338350"/>
            <a:ext cx="2431704" cy="137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xn----itbkjce9aleo.xn--p1ai/upload/medialibrary/b83/b834d5f02165b52408129c6ad79fc83d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877" b="8216"/>
          <a:stretch/>
        </p:blipFill>
        <p:spPr bwMode="auto">
          <a:xfrm>
            <a:off x="7720661" y="361033"/>
            <a:ext cx="1064338" cy="135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dveri-remont.com.ua/wp-content/uploads/2013/01/%D0%B4%D0%B2%D0%B5%D1%80%D0%B8-8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1064132" cy="164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://goodlinez.ru/sites/default/files/333_21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377857"/>
            <a:ext cx="2376264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500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22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Sevenoaks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банан     лимон     яблоко     апельсин</dc:title>
  <dc:creator>JDD</dc:creator>
  <cp:lastModifiedBy>dxi</cp:lastModifiedBy>
  <cp:revision>96</cp:revision>
  <dcterms:created xsi:type="dcterms:W3CDTF">2016-05-09T13:37:52Z</dcterms:created>
  <dcterms:modified xsi:type="dcterms:W3CDTF">2016-06-28T08:19:01Z</dcterms:modified>
</cp:coreProperties>
</file>