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9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005E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615" autoAdjust="0"/>
    <p:restoredTop sz="86358" autoAdjust="0"/>
  </p:normalViewPr>
  <p:slideViewPr>
    <p:cSldViewPr>
      <p:cViewPr varScale="1">
        <p:scale>
          <a:sx n="82" d="100"/>
          <a:sy n="82" d="100"/>
        </p:scale>
        <p:origin x="-78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24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962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180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4562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541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772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959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620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597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0323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306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4000">
              <a:schemeClr val="bg2">
                <a:tint val="80000"/>
                <a:satMod val="300000"/>
                <a:lumMod val="100000"/>
              </a:schemeClr>
            </a:gs>
            <a:gs pos="100000">
              <a:schemeClr val="bg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0C561-2D6E-448F-A4EB-4FA48114B11B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602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10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2.jpeg"/><Relationship Id="rId10" Type="http://schemas.openxmlformats.org/officeDocument/2006/relationships/image" Target="../media/image8.png"/><Relationship Id="rId4" Type="http://schemas.microsoft.com/office/2007/relationships/hdphoto" Target="../media/hdphoto1.wdp"/><Relationship Id="rId9" Type="http://schemas.openxmlformats.org/officeDocument/2006/relationships/image" Target="../media/image7.png"/><Relationship Id="rId14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10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microsoft.com/office/2007/relationships/hdphoto" Target="../media/hdphoto1.wdp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10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2.jpeg"/><Relationship Id="rId10" Type="http://schemas.openxmlformats.org/officeDocument/2006/relationships/image" Target="../media/image8.png"/><Relationship Id="rId4" Type="http://schemas.microsoft.com/office/2007/relationships/hdphoto" Target="../media/hdphoto1.wdp"/><Relationship Id="rId9" Type="http://schemas.openxmlformats.org/officeDocument/2006/relationships/image" Target="../media/image7.png"/><Relationship Id="rId1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-45546" y="1521121"/>
            <a:ext cx="9116887" cy="50405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ru-RU" sz="4000" dirty="0" smtClean="0">
                <a:latin typeface="Calibri" panose="020F0502020204030204" pitchFamily="34" charset="0"/>
              </a:rPr>
              <a:t>  </a:t>
            </a:r>
            <a:r>
              <a:rPr lang="vi-VN" sz="4000" dirty="0" smtClean="0">
                <a:latin typeface="Calibri" panose="020F0502020204030204" pitchFamily="34" charset="0"/>
              </a:rPr>
              <a:t>кра́сный</a:t>
            </a:r>
            <a:r>
              <a:rPr lang="ru-RU" sz="4000" dirty="0" smtClean="0"/>
              <a:t>     си</a:t>
            </a:r>
            <a:r>
              <a:rPr lang="en-GB" sz="4000" dirty="0"/>
              <a:t>́</a:t>
            </a:r>
            <a:r>
              <a:rPr lang="ru-RU" sz="4000" dirty="0" smtClean="0"/>
              <a:t>ний      бе</a:t>
            </a:r>
            <a:r>
              <a:rPr lang="en-GB" sz="4000" dirty="0"/>
              <a:t>́</a:t>
            </a:r>
            <a:r>
              <a:rPr lang="ru-RU" sz="4000" dirty="0" smtClean="0"/>
              <a:t>лый      ч</a:t>
            </a:r>
            <a:r>
              <a:rPr lang="ru-RU" sz="4000" dirty="0"/>
              <a:t>ёрный</a:t>
            </a:r>
            <a:endParaRPr lang="en-GB" sz="4000" dirty="0"/>
          </a:p>
          <a:p>
            <a:pPr algn="l"/>
            <a:endParaRPr lang="en-GB" sz="4000" dirty="0"/>
          </a:p>
          <a:p>
            <a:pPr lvl="0" algn="l"/>
            <a:endParaRPr lang="en-GB" sz="40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87233" y="3933056"/>
            <a:ext cx="9116887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ru-RU" sz="4000" dirty="0"/>
              <a:t>ж</a:t>
            </a:r>
            <a:r>
              <a:rPr lang="ru-RU" sz="4000" dirty="0" smtClean="0"/>
              <a:t>ёлтый</a:t>
            </a:r>
            <a:r>
              <a:rPr lang="en-GB" sz="4000" dirty="0" smtClean="0"/>
              <a:t>   </a:t>
            </a:r>
            <a:r>
              <a:rPr lang="ru-RU" sz="4000" dirty="0"/>
              <a:t>з</a:t>
            </a:r>
            <a:r>
              <a:rPr lang="ru-RU" sz="4000" dirty="0" smtClean="0"/>
              <a:t>елёный</a:t>
            </a:r>
            <a:r>
              <a:rPr lang="en-GB" sz="4000" dirty="0" smtClean="0"/>
              <a:t>   </a:t>
            </a:r>
            <a:r>
              <a:rPr lang="ru-RU" sz="4000" dirty="0"/>
              <a:t>о</a:t>
            </a:r>
            <a:r>
              <a:rPr lang="ru-RU" sz="4000" dirty="0" smtClean="0"/>
              <a:t>ра</a:t>
            </a:r>
            <a:r>
              <a:rPr lang="en-GB" sz="4000" dirty="0"/>
              <a:t>́</a:t>
            </a:r>
            <a:r>
              <a:rPr lang="ru-RU" sz="4000" dirty="0" smtClean="0"/>
              <a:t>нжевый</a:t>
            </a:r>
            <a:r>
              <a:rPr lang="en-GB" sz="4000" dirty="0" smtClean="0"/>
              <a:t>   </a:t>
            </a:r>
            <a:r>
              <a:rPr lang="ru-RU" sz="4000" dirty="0"/>
              <a:t>с</a:t>
            </a:r>
            <a:r>
              <a:rPr lang="ru-RU" sz="4000" dirty="0" smtClean="0"/>
              <a:t>е</a:t>
            </a:r>
            <a:r>
              <a:rPr lang="en-GB" sz="4000" dirty="0"/>
              <a:t>́</a:t>
            </a:r>
            <a:r>
              <a:rPr lang="ru-RU" sz="4000" dirty="0"/>
              <a:t>рый</a:t>
            </a:r>
            <a:endParaRPr lang="en-GB" sz="4000" dirty="0"/>
          </a:p>
          <a:p>
            <a:r>
              <a:rPr lang="en-GB" sz="4000" dirty="0" smtClean="0"/>
              <a:t>   </a:t>
            </a:r>
            <a:endParaRPr lang="en-GB" sz="4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194023"/>
            <a:ext cx="9180513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3600" dirty="0"/>
              <a:t>г</a:t>
            </a:r>
            <a:r>
              <a:rPr lang="ru-RU" sz="3600" dirty="0" smtClean="0"/>
              <a:t>олубо</a:t>
            </a:r>
            <a:r>
              <a:rPr lang="en-GB" sz="3600" dirty="0"/>
              <a:t>́</a:t>
            </a:r>
            <a:r>
              <a:rPr lang="ru-RU" sz="3600" dirty="0" smtClean="0"/>
              <a:t>й</a:t>
            </a:r>
            <a:r>
              <a:rPr lang="en-GB" sz="3600" dirty="0"/>
              <a:t> </a:t>
            </a:r>
            <a:r>
              <a:rPr lang="en-GB" sz="3600" dirty="0" smtClean="0"/>
              <a:t>  </a:t>
            </a:r>
            <a:r>
              <a:rPr lang="ru-RU" sz="3600" dirty="0" smtClean="0"/>
              <a:t>фиоле</a:t>
            </a:r>
            <a:r>
              <a:rPr lang="en-GB" sz="3600" dirty="0"/>
              <a:t>́</a:t>
            </a:r>
            <a:r>
              <a:rPr lang="ru-RU" sz="3600" dirty="0" smtClean="0"/>
              <a:t>товый</a:t>
            </a:r>
            <a:r>
              <a:rPr lang="en-GB" sz="3600" dirty="0" smtClean="0"/>
              <a:t>   </a:t>
            </a:r>
            <a:r>
              <a:rPr lang="ru-RU" sz="3600" dirty="0" smtClean="0"/>
              <a:t>ро</a:t>
            </a:r>
            <a:r>
              <a:rPr lang="en-GB" sz="3600" dirty="0"/>
              <a:t>́</a:t>
            </a:r>
            <a:r>
              <a:rPr lang="ru-RU" sz="3600" dirty="0" smtClean="0"/>
              <a:t>зовый</a:t>
            </a:r>
            <a:r>
              <a:rPr lang="en-GB" sz="3600" dirty="0" smtClean="0"/>
              <a:t>   </a:t>
            </a:r>
            <a:r>
              <a:rPr lang="vi-VN" sz="3600" dirty="0" smtClean="0">
                <a:latin typeface="Calibri" panose="020F0502020204030204" pitchFamily="34" charset="0"/>
              </a:rPr>
              <a:t>к</a:t>
            </a:r>
            <a:r>
              <a:rPr lang="ru-RU" sz="3600" dirty="0" smtClean="0"/>
              <a:t>ори</a:t>
            </a:r>
            <a:r>
              <a:rPr lang="en-GB" sz="3600" dirty="0"/>
              <a:t>́</a:t>
            </a:r>
            <a:r>
              <a:rPr lang="ru-RU" sz="3600" dirty="0"/>
              <a:t>чневый</a:t>
            </a:r>
            <a:endParaRPr lang="en-GB" sz="3600" dirty="0"/>
          </a:p>
          <a:p>
            <a:endParaRPr lang="en-GB" sz="4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025" y="113361"/>
            <a:ext cx="1512168" cy="151216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005ED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2125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36772"/>
            <a:ext cx="1224136" cy="123579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566" y="153864"/>
            <a:ext cx="1435175" cy="135863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64822"/>
            <a:ext cx="1409246" cy="140924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87233" y="2268701"/>
            <a:ext cx="1695984" cy="138319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2251706"/>
            <a:ext cx="1517213" cy="126434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484251">
            <a:off x="4592950" y="2251706"/>
            <a:ext cx="1603623" cy="133635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942428"/>
            <a:ext cx="1954907" cy="195490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90175">
            <a:off x="160438" y="4238409"/>
            <a:ext cx="1749573" cy="157461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15267">
            <a:off x="2313030" y="3933056"/>
            <a:ext cx="2171328" cy="217132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3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5406" y="4242329"/>
            <a:ext cx="1554230" cy="155423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64" r="7159"/>
          <a:stretch/>
        </p:blipFill>
        <p:spPr>
          <a:xfrm>
            <a:off x="7036225" y="4294972"/>
            <a:ext cx="1781721" cy="1490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120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661" y="3329252"/>
            <a:ext cx="1512168" cy="151216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005ED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2125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215" y="2132856"/>
            <a:ext cx="1224136" cy="123579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4087" y="5373216"/>
            <a:ext cx="1435175" cy="13586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775" y="474785"/>
            <a:ext cx="1409246" cy="14092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-7777"/>
          <a:stretch/>
        </p:blipFill>
        <p:spPr>
          <a:xfrm rot="10800000">
            <a:off x="7141812" y="189274"/>
            <a:ext cx="1695984" cy="165473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9165" y="1899763"/>
            <a:ext cx="1517213" cy="126434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484251">
            <a:off x="5339587" y="5319253"/>
            <a:ext cx="1603623" cy="133635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2855" y="3329252"/>
            <a:ext cx="1954907" cy="19549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90175">
            <a:off x="7230734" y="5200121"/>
            <a:ext cx="1749573" cy="157461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15267">
            <a:off x="5165698" y="3116245"/>
            <a:ext cx="2171328" cy="217132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5032" y="0"/>
            <a:ext cx="1554230" cy="155423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64" r="7159"/>
          <a:stretch/>
        </p:blipFill>
        <p:spPr>
          <a:xfrm>
            <a:off x="2257322" y="1634602"/>
            <a:ext cx="1781721" cy="1490466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41592" y="2379835"/>
            <a:ext cx="2175596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vi-VN" sz="3600" dirty="0" smtClean="0">
                <a:latin typeface="Calibri" panose="020F0502020204030204" pitchFamily="34" charset="0"/>
              </a:rPr>
              <a:t>красный</a:t>
            </a:r>
            <a:r>
              <a:rPr lang="ru-RU" sz="3600" dirty="0" smtClean="0"/>
              <a:t>   </a:t>
            </a:r>
            <a:endParaRPr lang="en-GB" sz="3600" dirty="0"/>
          </a:p>
          <a:p>
            <a:pPr lvl="0"/>
            <a:r>
              <a:rPr lang="vi-VN" sz="3600" dirty="0">
                <a:latin typeface="Calibri" panose="020F0502020204030204" pitchFamily="34" charset="0"/>
              </a:rPr>
              <a:t>синий</a:t>
            </a:r>
            <a:endParaRPr lang="en-GB" sz="3600" dirty="0">
              <a:latin typeface="Calibri" panose="020F0502020204030204" pitchFamily="34" charset="0"/>
            </a:endParaRPr>
          </a:p>
          <a:p>
            <a:pPr lvl="0"/>
            <a:r>
              <a:rPr lang="vi-VN" sz="3600" dirty="0">
                <a:latin typeface="Calibri" panose="020F0502020204030204" pitchFamily="34" charset="0"/>
              </a:rPr>
              <a:t>белый</a:t>
            </a:r>
            <a:endParaRPr lang="en-GB" sz="3600" dirty="0">
              <a:latin typeface="Calibri" panose="020F0502020204030204" pitchFamily="34" charset="0"/>
            </a:endParaRPr>
          </a:p>
          <a:p>
            <a:pPr lvl="0"/>
            <a:r>
              <a:rPr lang="ru-RU" sz="3600" dirty="0" smtClean="0"/>
              <a:t>чёрный</a:t>
            </a:r>
            <a:endParaRPr lang="en-GB" sz="3600" dirty="0"/>
          </a:p>
        </p:txBody>
      </p:sp>
      <p:sp>
        <p:nvSpPr>
          <p:cNvPr id="15" name="Rectangle 14"/>
          <p:cNvSpPr/>
          <p:nvPr/>
        </p:nvSpPr>
        <p:spPr>
          <a:xfrm>
            <a:off x="173973" y="216178"/>
            <a:ext cx="2771336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dirty="0"/>
              <a:t>жёлтый</a:t>
            </a:r>
            <a:r>
              <a:rPr lang="en-GB" sz="3600" dirty="0"/>
              <a:t>   </a:t>
            </a:r>
            <a:endParaRPr lang="en-GB" sz="3600" dirty="0" smtClean="0"/>
          </a:p>
          <a:p>
            <a:pPr lvl="0"/>
            <a:r>
              <a:rPr lang="ru-RU" sz="3600" dirty="0" smtClean="0"/>
              <a:t>зелёный</a:t>
            </a:r>
            <a:r>
              <a:rPr lang="en-GB" sz="3600" dirty="0" smtClean="0"/>
              <a:t>   </a:t>
            </a:r>
          </a:p>
          <a:p>
            <a:pPr lvl="0"/>
            <a:r>
              <a:rPr lang="ru-RU" sz="3600" dirty="0" smtClean="0"/>
              <a:t>ор</a:t>
            </a:r>
            <a:r>
              <a:rPr lang="vi-VN" sz="3600" dirty="0">
                <a:latin typeface="Calibri" panose="020F0502020204030204" pitchFamily="34" charset="0"/>
              </a:rPr>
              <a:t>а</a:t>
            </a:r>
            <a:r>
              <a:rPr lang="ru-RU" sz="3600" dirty="0" smtClean="0"/>
              <a:t>нжевый</a:t>
            </a:r>
            <a:r>
              <a:rPr lang="en-GB" sz="3600" dirty="0" smtClean="0"/>
              <a:t>   </a:t>
            </a:r>
          </a:p>
          <a:p>
            <a:pPr lvl="0"/>
            <a:r>
              <a:rPr lang="ru-RU" sz="3600" dirty="0" smtClean="0"/>
              <a:t>серый</a:t>
            </a:r>
            <a:endParaRPr lang="en-GB" sz="3600" dirty="0"/>
          </a:p>
        </p:txBody>
      </p:sp>
      <p:sp>
        <p:nvSpPr>
          <p:cNvPr id="16" name="Rectangle 15"/>
          <p:cNvSpPr/>
          <p:nvPr/>
        </p:nvSpPr>
        <p:spPr>
          <a:xfrm>
            <a:off x="107504" y="4539468"/>
            <a:ext cx="290427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dirty="0" smtClean="0"/>
              <a:t>голубой</a:t>
            </a:r>
            <a:r>
              <a:rPr lang="en-GB" sz="3600" dirty="0" smtClean="0"/>
              <a:t>   </a:t>
            </a:r>
          </a:p>
          <a:p>
            <a:pPr lvl="0"/>
            <a:r>
              <a:rPr lang="ru-RU" sz="3600" dirty="0" smtClean="0"/>
              <a:t>фиолетовый</a:t>
            </a:r>
            <a:r>
              <a:rPr lang="en-GB" sz="3600" dirty="0" smtClean="0"/>
              <a:t>   </a:t>
            </a:r>
          </a:p>
          <a:p>
            <a:pPr lvl="0"/>
            <a:r>
              <a:rPr lang="ru-RU" sz="3600" dirty="0" smtClean="0"/>
              <a:t>розовый</a:t>
            </a:r>
            <a:r>
              <a:rPr lang="en-GB" sz="3600" dirty="0" smtClean="0"/>
              <a:t>   </a:t>
            </a:r>
          </a:p>
          <a:p>
            <a:pPr lvl="0"/>
            <a:r>
              <a:rPr lang="vi-VN" sz="3600" dirty="0" smtClean="0">
                <a:latin typeface="Calibri" panose="020F0502020204030204" pitchFamily="34" charset="0"/>
              </a:rPr>
              <a:t>к</a:t>
            </a:r>
            <a:r>
              <a:rPr lang="ru-RU" sz="3600" dirty="0" smtClean="0"/>
              <a:t>оричневый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82419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025" y="113361"/>
            <a:ext cx="1512168" cy="151216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005ED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2125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36772"/>
            <a:ext cx="1224136" cy="123579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566" y="153864"/>
            <a:ext cx="1435175" cy="13586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64822"/>
            <a:ext cx="1409246" cy="14092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87233" y="2268701"/>
            <a:ext cx="1695984" cy="138319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2251706"/>
            <a:ext cx="1517213" cy="126434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484251">
            <a:off x="4592950" y="2251706"/>
            <a:ext cx="1603623" cy="133635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942428"/>
            <a:ext cx="1954907" cy="19549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90175">
            <a:off x="160438" y="4238409"/>
            <a:ext cx="1749573" cy="157461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15267">
            <a:off x="2313030" y="3933056"/>
            <a:ext cx="2171328" cy="217132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3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5406" y="4242329"/>
            <a:ext cx="1554230" cy="155423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64" r="7159"/>
          <a:stretch/>
        </p:blipFill>
        <p:spPr>
          <a:xfrm>
            <a:off x="7036225" y="4294972"/>
            <a:ext cx="1781721" cy="1490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697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46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Sevenoaks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банан     лимон     яблоко     апельсин</dc:title>
  <dc:creator>JDD</dc:creator>
  <cp:lastModifiedBy>dxi</cp:lastModifiedBy>
  <cp:revision>31</cp:revision>
  <dcterms:created xsi:type="dcterms:W3CDTF">2016-05-09T13:37:52Z</dcterms:created>
  <dcterms:modified xsi:type="dcterms:W3CDTF">2016-05-11T14:26:47Z</dcterms:modified>
</cp:coreProperties>
</file>