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5" r:id="rId4"/>
    <p:sldId id="316" r:id="rId5"/>
    <p:sldId id="31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00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2335"/>
            <a:ext cx="1481601" cy="1481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55" y="69159"/>
            <a:ext cx="1504777" cy="1504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76" y="2399485"/>
            <a:ext cx="1577512" cy="1577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76" y="2417522"/>
            <a:ext cx="1532332" cy="1532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24"/>
            <a:ext cx="1472306" cy="1472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30764"/>
            <a:ext cx="1419996" cy="14199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8" y="2419649"/>
            <a:ext cx="1512168" cy="15121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14" y="2443332"/>
            <a:ext cx="1464801" cy="1464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5" y="4571164"/>
            <a:ext cx="1760648" cy="17606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9" y="4606774"/>
            <a:ext cx="1746566" cy="17465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54" y="4606774"/>
            <a:ext cx="1708719" cy="17087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7" y="4600944"/>
            <a:ext cx="1644885" cy="16448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9639" y="1442424"/>
            <a:ext cx="9370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англича́нин   англича́нка    ру́сский      ру́сская 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-75360" y="3884450"/>
            <a:ext cx="9481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францу́з     францу́женка   америка́нец   америка́нка</a:t>
            </a:r>
            <a:endParaRPr lang="en-GB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5886" y="6253228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испа́нец        испа́нка           не́мец          не́мка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9812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77677"/>
            <a:ext cx="1368152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7" y="76769"/>
            <a:ext cx="1504777" cy="1504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46" y="980728"/>
            <a:ext cx="1577512" cy="157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96" y="2374701"/>
            <a:ext cx="1532332" cy="1532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25570"/>
            <a:ext cx="1472306" cy="1472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0505"/>
            <a:ext cx="1419996" cy="1419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70" y="2996952"/>
            <a:ext cx="1512168" cy="151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46" y="4096952"/>
            <a:ext cx="1464801" cy="1464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18" y="108770"/>
            <a:ext cx="1760648" cy="1760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73" y="5007994"/>
            <a:ext cx="1746566" cy="1746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96680"/>
            <a:ext cx="1528957" cy="1528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71" y="5085184"/>
            <a:ext cx="1644885" cy="1644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9250"/>
            <a:ext cx="285533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англичанин</a:t>
            </a:r>
          </a:p>
          <a:p>
            <a:r>
              <a:rPr lang="ru-RU" sz="3600" dirty="0" smtClean="0"/>
              <a:t>англичанка</a:t>
            </a:r>
          </a:p>
          <a:p>
            <a:r>
              <a:rPr lang="ru-RU" sz="3600" dirty="0" smtClean="0"/>
              <a:t>русский </a:t>
            </a:r>
          </a:p>
          <a:p>
            <a:r>
              <a:rPr lang="ru-RU" sz="3600" dirty="0" smtClean="0"/>
              <a:t>русская</a:t>
            </a:r>
          </a:p>
          <a:p>
            <a:r>
              <a:rPr lang="ru-RU" sz="3600" dirty="0" smtClean="0"/>
              <a:t>француз </a:t>
            </a:r>
          </a:p>
          <a:p>
            <a:r>
              <a:rPr lang="ru-RU" sz="3600" dirty="0" smtClean="0"/>
              <a:t>француженка</a:t>
            </a:r>
          </a:p>
          <a:p>
            <a:r>
              <a:rPr lang="ru-RU" sz="3600" dirty="0" smtClean="0"/>
              <a:t>американец</a:t>
            </a:r>
          </a:p>
          <a:p>
            <a:r>
              <a:rPr lang="ru-RU" sz="3600" dirty="0" smtClean="0"/>
              <a:t>американка</a:t>
            </a:r>
          </a:p>
          <a:p>
            <a:r>
              <a:rPr lang="ru-RU" sz="3600" dirty="0" smtClean="0"/>
              <a:t>испанец</a:t>
            </a:r>
          </a:p>
          <a:p>
            <a:r>
              <a:rPr lang="ru-RU" sz="3600" dirty="0" smtClean="0"/>
              <a:t>испанка</a:t>
            </a:r>
          </a:p>
          <a:p>
            <a:r>
              <a:rPr lang="ru-RU" sz="3600" dirty="0" smtClean="0"/>
              <a:t>немец</a:t>
            </a:r>
          </a:p>
          <a:p>
            <a:r>
              <a:rPr lang="ru-RU" sz="3600" dirty="0" smtClean="0"/>
              <a:t>немка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3071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948"/>
            <a:ext cx="1368152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7" y="76769"/>
            <a:ext cx="1504777" cy="1504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7" y="2399485"/>
            <a:ext cx="1577512" cy="157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48" y="2399485"/>
            <a:ext cx="1532332" cy="1532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24"/>
            <a:ext cx="1472306" cy="1472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30764"/>
            <a:ext cx="1419996" cy="1419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8" y="2419649"/>
            <a:ext cx="1512168" cy="151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59" y="2419649"/>
            <a:ext cx="1464801" cy="1464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5" y="4571164"/>
            <a:ext cx="1760648" cy="1760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9" y="4606774"/>
            <a:ext cx="1746566" cy="1746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54" y="4606774"/>
            <a:ext cx="1708719" cy="1708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7" y="4600944"/>
            <a:ext cx="1644885" cy="16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71" y="3597893"/>
            <a:ext cx="1368152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72" y="284266"/>
            <a:ext cx="1504777" cy="1504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86" y="1885339"/>
            <a:ext cx="1577512" cy="157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41" y="2651634"/>
            <a:ext cx="1532332" cy="1532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5" y="3992391"/>
            <a:ext cx="1472306" cy="1472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0" y="3626517"/>
            <a:ext cx="1419996" cy="1419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1" y="5270130"/>
            <a:ext cx="1512168" cy="151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40" y="1956549"/>
            <a:ext cx="1464801" cy="1464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72" y="34415"/>
            <a:ext cx="1760648" cy="1760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11" y="4970045"/>
            <a:ext cx="1746566" cy="1746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58" y="773907"/>
            <a:ext cx="1528957" cy="1528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50" y="5144917"/>
            <a:ext cx="1644885" cy="1644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0131" y="41991"/>
            <a:ext cx="285533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англичанин</a:t>
            </a:r>
          </a:p>
          <a:p>
            <a:r>
              <a:rPr lang="ru-RU" sz="3600" dirty="0" smtClean="0"/>
              <a:t>англичанка</a:t>
            </a:r>
          </a:p>
          <a:p>
            <a:r>
              <a:rPr lang="ru-RU" sz="3600" dirty="0" smtClean="0"/>
              <a:t>русский </a:t>
            </a:r>
          </a:p>
          <a:p>
            <a:r>
              <a:rPr lang="ru-RU" sz="3600" dirty="0" smtClean="0"/>
              <a:t>русская</a:t>
            </a:r>
          </a:p>
          <a:p>
            <a:r>
              <a:rPr lang="ru-RU" sz="3600" dirty="0" smtClean="0"/>
              <a:t>француз </a:t>
            </a:r>
          </a:p>
          <a:p>
            <a:r>
              <a:rPr lang="ru-RU" sz="3600" dirty="0" smtClean="0"/>
              <a:t>француженка</a:t>
            </a:r>
          </a:p>
          <a:p>
            <a:r>
              <a:rPr lang="ru-RU" sz="3600" dirty="0" smtClean="0"/>
              <a:t>американец</a:t>
            </a:r>
          </a:p>
          <a:p>
            <a:r>
              <a:rPr lang="ru-RU" sz="3600" dirty="0" smtClean="0"/>
              <a:t>американка</a:t>
            </a:r>
          </a:p>
          <a:p>
            <a:r>
              <a:rPr lang="ru-RU" sz="3600" dirty="0" smtClean="0"/>
              <a:t>испанец</a:t>
            </a:r>
          </a:p>
          <a:p>
            <a:r>
              <a:rPr lang="ru-RU" sz="3600" dirty="0" smtClean="0"/>
              <a:t>испанка</a:t>
            </a:r>
          </a:p>
          <a:p>
            <a:r>
              <a:rPr lang="ru-RU" sz="3600" dirty="0" smtClean="0"/>
              <a:t>немец</a:t>
            </a:r>
          </a:p>
          <a:p>
            <a:r>
              <a:rPr lang="ru-RU" sz="3600" dirty="0" smtClean="0"/>
              <a:t>немка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99525" y="0"/>
            <a:ext cx="1350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я</a:t>
            </a:r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ru-RU" sz="5400" dirty="0">
                <a:solidFill>
                  <a:srgbClr val="FF0000"/>
                </a:solidFill>
              </a:rPr>
              <a:t>т</a:t>
            </a:r>
            <a:r>
              <a:rPr lang="ru-RU" sz="5400" dirty="0" smtClean="0">
                <a:solidFill>
                  <a:srgbClr val="FF0000"/>
                </a:solidFill>
              </a:rPr>
              <a:t>ы</a:t>
            </a:r>
          </a:p>
          <a:p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 smtClean="0">
                <a:solidFill>
                  <a:srgbClr val="FF0000"/>
                </a:solidFill>
              </a:rPr>
              <a:t>н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она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2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71" y="3597893"/>
            <a:ext cx="1368152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40" y="151443"/>
            <a:ext cx="1504777" cy="1504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10" y="1885339"/>
            <a:ext cx="1577512" cy="157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1" y="2682251"/>
            <a:ext cx="1532332" cy="1532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5" y="3992391"/>
            <a:ext cx="1472306" cy="1472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0" y="3626517"/>
            <a:ext cx="1419996" cy="1419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1" y="5270130"/>
            <a:ext cx="1512168" cy="151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84" y="1887978"/>
            <a:ext cx="1464801" cy="1464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85" y="61835"/>
            <a:ext cx="1594385" cy="1594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52" y="5101087"/>
            <a:ext cx="1611524" cy="1611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58" y="773907"/>
            <a:ext cx="1528957" cy="1528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50" y="5144917"/>
            <a:ext cx="1644885" cy="1644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0131" y="41991"/>
            <a:ext cx="289092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англичан</a:t>
            </a:r>
            <a:r>
              <a:rPr lang="ru-RU" sz="3600" dirty="0" smtClean="0">
                <a:solidFill>
                  <a:srgbClr val="FF0000"/>
                </a:solidFill>
              </a:rPr>
              <a:t>е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англичанк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русск</a:t>
            </a:r>
            <a:r>
              <a:rPr lang="ru-RU" sz="3600" dirty="0" smtClean="0">
                <a:solidFill>
                  <a:srgbClr val="FF0000"/>
                </a:solidFill>
              </a:rPr>
              <a:t>ие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r>
              <a:rPr lang="ru-RU" sz="3600" dirty="0" smtClean="0"/>
              <a:t>русск</a:t>
            </a:r>
            <a:r>
              <a:rPr lang="ru-RU" sz="3600" dirty="0" smtClean="0">
                <a:solidFill>
                  <a:srgbClr val="FF0000"/>
                </a:solidFill>
              </a:rPr>
              <a:t>ие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француз</a:t>
            </a:r>
            <a:r>
              <a:rPr lang="ru-RU" sz="3600" dirty="0" smtClean="0">
                <a:solidFill>
                  <a:srgbClr val="FF0000"/>
                </a:solidFill>
              </a:rPr>
              <a:t>ы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r>
              <a:rPr lang="ru-RU" sz="3600" dirty="0" smtClean="0"/>
              <a:t>француженк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американц</a:t>
            </a:r>
            <a:r>
              <a:rPr lang="ru-RU" sz="3600" dirty="0" smtClean="0">
                <a:solidFill>
                  <a:srgbClr val="FF0000"/>
                </a:solidFill>
              </a:rPr>
              <a:t>ы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американк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испанц</a:t>
            </a:r>
            <a:r>
              <a:rPr lang="ru-RU" sz="3600" dirty="0" smtClean="0">
                <a:solidFill>
                  <a:srgbClr val="FF0000"/>
                </a:solidFill>
              </a:rPr>
              <a:t>ы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испанк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немц</a:t>
            </a:r>
            <a:r>
              <a:rPr lang="ru-RU" sz="3600" dirty="0" smtClean="0">
                <a:solidFill>
                  <a:srgbClr val="FF0000"/>
                </a:solidFill>
              </a:rPr>
              <a:t>ы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немк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091" y="284266"/>
            <a:ext cx="13500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м</a:t>
            </a:r>
            <a:r>
              <a:rPr lang="ru-RU" sz="5400" dirty="0" smtClean="0">
                <a:solidFill>
                  <a:srgbClr val="FF0000"/>
                </a:solidFill>
              </a:rPr>
              <a:t>ы</a:t>
            </a:r>
          </a:p>
          <a:p>
            <a:r>
              <a:rPr lang="ru-RU" sz="5400" dirty="0">
                <a:solidFill>
                  <a:srgbClr val="FF0000"/>
                </a:solidFill>
              </a:rPr>
              <a:t>в</a:t>
            </a:r>
            <a:r>
              <a:rPr lang="ru-RU" sz="5400" dirty="0" smtClean="0">
                <a:solidFill>
                  <a:srgbClr val="FF0000"/>
                </a:solidFill>
              </a:rPr>
              <a:t>ы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они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7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56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Mr J Drury</cp:lastModifiedBy>
  <cp:revision>52</cp:revision>
  <dcterms:created xsi:type="dcterms:W3CDTF">2016-05-09T13:37:52Z</dcterms:created>
  <dcterms:modified xsi:type="dcterms:W3CDTF">2019-02-07T10:56:13Z</dcterms:modified>
</cp:coreProperties>
</file>