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1" autoAdjust="0"/>
    <p:restoredTop sz="86435" autoAdjust="0"/>
  </p:normalViewPr>
  <p:slideViewPr>
    <p:cSldViewPr>
      <p:cViewPr varScale="1">
        <p:scale>
          <a:sx n="80" d="100"/>
          <a:sy n="80" d="100"/>
        </p:scale>
        <p:origin x="-8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35.radikal.ru/0912/98/154fafb3ab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85" y="5008220"/>
            <a:ext cx="1525125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mega-skupka.com/images/download/skupka-komputerov-i-monitorov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86019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2" y="4776486"/>
            <a:ext cx="1167191" cy="1557280"/>
          </a:xfrm>
          <a:prstGeom prst="rect">
            <a:avLst/>
          </a:prstGeom>
        </p:spPr>
      </p:pic>
      <p:pic>
        <p:nvPicPr>
          <p:cNvPr id="1026" name="Picture 2" descr="http://www.gazetapik.ru/radio1/rad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20" y="4860198"/>
            <a:ext cx="1729515" cy="14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zarte.ru/storage/SCContent/208/%D0%9A%D0%B0%D1%80%D1%82%D0%B8%D0%BD%D0%BA%D0%B0.950x7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168124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lemebel.ru/Content/FullSizeImagesProduct/13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8051"/>
            <a:ext cx="259228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4fBSsTcwaD4/Uvu7OvIdVhI/AAAAAAAAB6Y/y5o_lW8XjD4/s1600/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65" y="2619044"/>
            <a:ext cx="1442572" cy="13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itmanovo.ru/shop/images/stories/catalog/korpusnaya/spalni/skaf/7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97" y="107699"/>
            <a:ext cx="1588355" cy="15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ngimg.com/upload/table_PNG6974.png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87" y="305095"/>
            <a:ext cx="2061401" cy="13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ngimg.com/upload/armchair_PNG706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365"/>
            <a:ext cx="1167798" cy="15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arpethall.ru/img/kover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09" y="2604894"/>
            <a:ext cx="1623574" cy="13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ebelmassiv23.ru/image/cache/data/impex/-%D0%94%D0%B6%D1%83%D0%BB%D1%8C%D0%B5%D1%82%D1%82%D0%B0-500x5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377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766" y="1674195"/>
            <a:ext cx="8838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крова́ть          кре́сло           сто́лик          шкаф</a:t>
            </a:r>
            <a:endParaRPr lang="ru-RU" sz="3600" dirty="0"/>
          </a:p>
        </p:txBody>
      </p:sp>
      <p:sp>
        <p:nvSpPr>
          <p:cNvPr id="7" name="Rectangle 6"/>
          <p:cNvSpPr/>
          <p:nvPr/>
        </p:nvSpPr>
        <p:spPr>
          <a:xfrm>
            <a:off x="197767" y="3987684"/>
            <a:ext cx="883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комо́д            карти́на            ва́за            ковёр</a:t>
            </a:r>
            <a:endParaRPr lang="ru-RU" sz="3600" dirty="0"/>
          </a:p>
        </p:txBody>
      </p:sp>
      <p:sp>
        <p:nvSpPr>
          <p:cNvPr id="8" name="Rectangle 7"/>
          <p:cNvSpPr/>
          <p:nvPr/>
        </p:nvSpPr>
        <p:spPr>
          <a:xfrm>
            <a:off x="323528" y="6211669"/>
            <a:ext cx="898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ла́мпа         компью́тер     ра́дио        телефо́н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1172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35.radikal.ru/0912/98/154fafb3ab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82" y="143447"/>
            <a:ext cx="1525125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mega-skupka.com/images/download/skupka-komputerov-i-monitorov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00" y="527225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34" y="138774"/>
            <a:ext cx="1167191" cy="1557280"/>
          </a:xfrm>
          <a:prstGeom prst="rect">
            <a:avLst/>
          </a:prstGeom>
        </p:spPr>
      </p:pic>
      <p:pic>
        <p:nvPicPr>
          <p:cNvPr id="5" name="Picture 2" descr="http://www.gazetapik.ru/radio1/rad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72254"/>
            <a:ext cx="1729515" cy="14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izarte.ru/storage/SCContent/208/%D0%9A%D0%B0%D1%80%D1%82%D0%B8%D0%BD%D0%BA%D0%B0.950x7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83" y="665630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llemebel.ru/Content/FullSizeImagesProduct/13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63" y="3555070"/>
            <a:ext cx="259228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1.bp.blogspot.com/-4fBSsTcwaD4/Uvu7OvIdVhI/AAAAAAAAB6Y/y5o_lW8XjD4/s1600/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58" y="1885272"/>
            <a:ext cx="1442572" cy="13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kitmanovo.ru/shop/images/stories/catalog/korpusnaya/spalni/skaf/7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23" y="4851214"/>
            <a:ext cx="1742292" cy="17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pngimg.com/upload/table_PNG6974.png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061401" cy="13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pngimg.com/upload/armchair_PNG706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18" y="2788086"/>
            <a:ext cx="1167798" cy="15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carpethall.ru/img/kover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3" y="1556792"/>
            <a:ext cx="1623574" cy="13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mebelmassiv23.ru/image/cache/data/impex/-%D0%94%D0%B6%D1%83%D0%BB%D1%8C%D0%B5%D1%82%D1%82%D0%B0-500x5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76" y="280863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96" y="19902"/>
            <a:ext cx="238283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кровать</a:t>
            </a:r>
          </a:p>
          <a:p>
            <a:r>
              <a:rPr lang="ru-RU" sz="3600" dirty="0" smtClean="0"/>
              <a:t>кресло</a:t>
            </a:r>
          </a:p>
          <a:p>
            <a:r>
              <a:rPr lang="ru-RU" sz="3600" dirty="0" smtClean="0"/>
              <a:t>столик</a:t>
            </a:r>
          </a:p>
          <a:p>
            <a:r>
              <a:rPr lang="ru-RU" sz="3600" dirty="0" smtClean="0"/>
              <a:t>шкаф</a:t>
            </a:r>
          </a:p>
          <a:p>
            <a:r>
              <a:rPr lang="ru-RU" sz="3600" dirty="0" smtClean="0"/>
              <a:t>комод</a:t>
            </a:r>
          </a:p>
          <a:p>
            <a:r>
              <a:rPr lang="ru-RU" sz="3600" dirty="0" smtClean="0"/>
              <a:t>картина</a:t>
            </a:r>
          </a:p>
          <a:p>
            <a:r>
              <a:rPr lang="ru-RU" sz="3600" dirty="0" smtClean="0"/>
              <a:t>ваза</a:t>
            </a:r>
          </a:p>
          <a:p>
            <a:r>
              <a:rPr lang="ru-RU" sz="3600" dirty="0" smtClean="0"/>
              <a:t>ковёр</a:t>
            </a:r>
          </a:p>
          <a:p>
            <a:r>
              <a:rPr lang="ru-RU" sz="3600" dirty="0" smtClean="0"/>
              <a:t>лампа</a:t>
            </a:r>
          </a:p>
          <a:p>
            <a:r>
              <a:rPr lang="ru-RU" sz="3600" dirty="0" smtClean="0"/>
              <a:t>компьютер</a:t>
            </a:r>
          </a:p>
          <a:p>
            <a:r>
              <a:rPr lang="ru-RU" sz="3600" dirty="0" smtClean="0"/>
              <a:t>радио</a:t>
            </a:r>
          </a:p>
          <a:p>
            <a:r>
              <a:rPr lang="ru-RU" sz="3600" dirty="0" smtClean="0"/>
              <a:t>телефон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7286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35.radikal.ru/0912/98/154fafb3ab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85" y="5008220"/>
            <a:ext cx="1525125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mega-skupka.com/images/download/skupka-komputerov-i-monitorov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69" y="4894827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2" y="4776486"/>
            <a:ext cx="1167191" cy="1557280"/>
          </a:xfrm>
          <a:prstGeom prst="rect">
            <a:avLst/>
          </a:prstGeom>
        </p:spPr>
      </p:pic>
      <p:pic>
        <p:nvPicPr>
          <p:cNvPr id="5" name="Picture 2" descr="http://www.gazetapik.ru/radio1/rad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20" y="4929456"/>
            <a:ext cx="1729515" cy="14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izarte.ru/storage/SCContent/208/%D0%9A%D0%B0%D1%80%D1%82%D0%B8%D0%BD%D0%BA%D0%B0.950x7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168124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llemebel.ru/Content/FullSizeImagesProduct/13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8051"/>
            <a:ext cx="259228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1.bp.blogspot.com/-4fBSsTcwaD4/Uvu7OvIdVhI/AAAAAAAAB6Y/y5o_lW8XjD4/s1600/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65" y="2619044"/>
            <a:ext cx="1442572" cy="13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kitmanovo.ru/shop/images/stories/catalog/korpusnaya/spalni/skaf/7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84" y="154977"/>
            <a:ext cx="1742292" cy="17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pngimg.com/upload/table_PNG6974.png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87" y="305095"/>
            <a:ext cx="2061401" cy="13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pngimg.com/upload/armchair_PNG706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365"/>
            <a:ext cx="1167798" cy="15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carpethall.ru/img/kover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09" y="2604894"/>
            <a:ext cx="1623574" cy="13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mebelmassiv23.ru/image/cache/data/impex/-%D0%94%D0%B6%D1%83%D0%BB%D1%8C%D0%B5%D1%82%D1%82%D0%B0-500x5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377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0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24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76</cp:revision>
  <dcterms:created xsi:type="dcterms:W3CDTF">2016-05-09T13:37:52Z</dcterms:created>
  <dcterms:modified xsi:type="dcterms:W3CDTF">2016-05-16T08:09:51Z</dcterms:modified>
</cp:coreProperties>
</file>