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8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5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358" autoAdjust="0"/>
  </p:normalViewPr>
  <p:slideViewPr>
    <p:cSldViewPr>
      <p:cViewPr varScale="1">
        <p:scale>
          <a:sx n="82" d="100"/>
          <a:sy n="82" d="100"/>
        </p:scale>
        <p:origin x="-7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4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6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6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4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7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2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9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0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2">
                <a:tint val="80000"/>
                <a:satMod val="300000"/>
                <a:lumMod val="100000"/>
              </a:schemeClr>
            </a:gs>
            <a:gs pos="100000">
              <a:schemeClr val="bg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jpg"/><Relationship Id="rId3" Type="http://schemas.openxmlformats.org/officeDocument/2006/relationships/image" Target="../media/image5.gif"/><Relationship Id="rId7" Type="http://schemas.openxmlformats.org/officeDocument/2006/relationships/image" Target="../media/image3.gif"/><Relationship Id="rId12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41" y="4887082"/>
            <a:ext cx="1530600" cy="10668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53" y="183053"/>
            <a:ext cx="1532157" cy="15321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584" y="2488949"/>
            <a:ext cx="1296144" cy="14041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53" y="4852948"/>
            <a:ext cx="1706740" cy="12735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907925"/>
            <a:ext cx="1942692" cy="10781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37" y="2502388"/>
            <a:ext cx="1296144" cy="97085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221"/>
            <a:ext cx="2195735" cy="16468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2171"/>
            <a:ext cx="2209313" cy="17674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225" y="2335826"/>
            <a:ext cx="1167191" cy="155728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" y="4830647"/>
            <a:ext cx="1877194" cy="11901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394875"/>
            <a:ext cx="1660233" cy="118588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09" y="197775"/>
            <a:ext cx="1835828" cy="15027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9419" y="1627939"/>
            <a:ext cx="876457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dirty="0" smtClean="0"/>
              <a:t>доска</a:t>
            </a:r>
            <a:r>
              <a:rPr lang="en-GB" sz="3800" dirty="0" smtClean="0"/>
              <a:t>́</a:t>
            </a:r>
            <a:r>
              <a:rPr lang="ru-RU" sz="3800" dirty="0" smtClean="0"/>
              <a:t>          па</a:t>
            </a:r>
            <a:r>
              <a:rPr lang="en-GB" sz="3800" dirty="0"/>
              <a:t>́</a:t>
            </a:r>
            <a:r>
              <a:rPr lang="ru-RU" sz="3800" dirty="0" smtClean="0"/>
              <a:t>рта           стул           кни</a:t>
            </a:r>
            <a:r>
              <a:rPr lang="en-GB" sz="3800" dirty="0"/>
              <a:t>́</a:t>
            </a:r>
            <a:r>
              <a:rPr lang="ru-RU" sz="3800" dirty="0"/>
              <a:t>га</a:t>
            </a:r>
            <a:endParaRPr lang="en-GB" sz="3800" dirty="0"/>
          </a:p>
        </p:txBody>
      </p:sp>
      <p:sp>
        <p:nvSpPr>
          <p:cNvPr id="3" name="Rectangle 2"/>
          <p:cNvSpPr/>
          <p:nvPr/>
        </p:nvSpPr>
        <p:spPr>
          <a:xfrm>
            <a:off x="0" y="3789040"/>
            <a:ext cx="896698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dirty="0" smtClean="0"/>
              <a:t> ру</a:t>
            </a:r>
            <a:r>
              <a:rPr lang="en-GB" sz="3800" dirty="0"/>
              <a:t>́</a:t>
            </a:r>
            <a:r>
              <a:rPr lang="ru-RU" sz="3800" dirty="0" smtClean="0"/>
              <a:t>чка      каранда</a:t>
            </a:r>
            <a:r>
              <a:rPr lang="en-GB" sz="3800" dirty="0"/>
              <a:t>́</a:t>
            </a:r>
            <a:r>
              <a:rPr lang="ru-RU" sz="3800" dirty="0" smtClean="0"/>
              <a:t>ш    калькуля</a:t>
            </a:r>
            <a:r>
              <a:rPr lang="en-GB" sz="3800" dirty="0"/>
              <a:t>́</a:t>
            </a:r>
            <a:r>
              <a:rPr lang="ru-RU" sz="3800" dirty="0" smtClean="0"/>
              <a:t>тор     ла</a:t>
            </a:r>
            <a:r>
              <a:rPr lang="en-GB" sz="3800" dirty="0"/>
              <a:t>́</a:t>
            </a:r>
            <a:r>
              <a:rPr lang="ru-RU" sz="3800" dirty="0"/>
              <a:t>мпа</a:t>
            </a:r>
            <a:endParaRPr lang="en-GB" sz="3800" dirty="0"/>
          </a:p>
        </p:txBody>
      </p:sp>
      <p:sp>
        <p:nvSpPr>
          <p:cNvPr id="4" name="Rectangle 3"/>
          <p:cNvSpPr/>
          <p:nvPr/>
        </p:nvSpPr>
        <p:spPr>
          <a:xfrm>
            <a:off x="178264" y="6048949"/>
            <a:ext cx="896573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dirty="0"/>
              <a:t>ма</a:t>
            </a:r>
            <a:r>
              <a:rPr lang="en-GB" sz="3800" dirty="0"/>
              <a:t>́</a:t>
            </a:r>
            <a:r>
              <a:rPr lang="ru-RU" sz="3800" dirty="0" smtClean="0"/>
              <a:t>ркер         ка</a:t>
            </a:r>
            <a:r>
              <a:rPr lang="en-GB" sz="3800" dirty="0"/>
              <a:t>́</a:t>
            </a:r>
            <a:r>
              <a:rPr lang="ru-RU" sz="3800" dirty="0" smtClean="0"/>
              <a:t>рта          су</a:t>
            </a:r>
            <a:r>
              <a:rPr lang="en-GB" sz="3800" dirty="0"/>
              <a:t>́</a:t>
            </a:r>
            <a:r>
              <a:rPr lang="ru-RU" sz="3800" dirty="0" smtClean="0"/>
              <a:t>мка     компью</a:t>
            </a:r>
            <a:r>
              <a:rPr lang="en-GB" sz="3800" dirty="0"/>
              <a:t>́</a:t>
            </a:r>
            <a:r>
              <a:rPr lang="ru-RU" sz="3800" dirty="0"/>
              <a:t>тер</a:t>
            </a:r>
            <a:endParaRPr lang="en-GB" sz="3800" dirty="0"/>
          </a:p>
        </p:txBody>
      </p:sp>
    </p:spTree>
    <p:extLst>
      <p:ext uri="{BB962C8B-B14F-4D97-AF65-F5344CB8AC3E}">
        <p14:creationId xmlns:p14="http://schemas.microsoft.com/office/powerpoint/2010/main" val="225562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291117"/>
            <a:ext cx="2066126" cy="1440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76" y="192762"/>
            <a:ext cx="2598011" cy="1441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93" y="4293096"/>
            <a:ext cx="1296144" cy="970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213" y="2132856"/>
            <a:ext cx="2195735" cy="1646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44557"/>
            <a:ext cx="1532157" cy="1532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69" y="1214754"/>
            <a:ext cx="1296144" cy="1404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81" y="5388434"/>
            <a:ext cx="1776835" cy="1421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357" y="5554265"/>
            <a:ext cx="1460467" cy="10898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99" y="1712246"/>
            <a:ext cx="928174" cy="143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667692"/>
            <a:ext cx="1586669" cy="1005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767" y="1842232"/>
            <a:ext cx="1660233" cy="11858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587" y="4023972"/>
            <a:ext cx="1728192" cy="141460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7504" y="16714"/>
            <a:ext cx="295232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 smtClean="0"/>
              <a:t>доска</a:t>
            </a:r>
            <a:endParaRPr lang="en-GB" sz="4000" dirty="0"/>
          </a:p>
          <a:p>
            <a:pPr lvl="0"/>
            <a:r>
              <a:rPr lang="ru-RU" sz="4000" dirty="0" smtClean="0"/>
              <a:t>парта</a:t>
            </a:r>
            <a:endParaRPr lang="en-GB" sz="4000" dirty="0"/>
          </a:p>
          <a:p>
            <a:pPr lvl="0"/>
            <a:r>
              <a:rPr lang="ru-RU" sz="4000" dirty="0" smtClean="0"/>
              <a:t>стул</a:t>
            </a:r>
            <a:endParaRPr lang="en-GB" sz="4000" dirty="0"/>
          </a:p>
          <a:p>
            <a:pPr lvl="0"/>
            <a:r>
              <a:rPr lang="ru-RU" sz="4000" dirty="0" smtClean="0"/>
              <a:t>книга</a:t>
            </a:r>
            <a:endParaRPr lang="en-GB" sz="4000" dirty="0"/>
          </a:p>
          <a:p>
            <a:pPr lvl="0"/>
            <a:r>
              <a:rPr lang="ru-RU" sz="4000" dirty="0" smtClean="0"/>
              <a:t>ручка</a:t>
            </a:r>
            <a:endParaRPr lang="en-GB" sz="4000" dirty="0"/>
          </a:p>
          <a:p>
            <a:pPr lvl="0"/>
            <a:r>
              <a:rPr lang="ru-RU" sz="4000" dirty="0" smtClean="0"/>
              <a:t>карандаш</a:t>
            </a:r>
            <a:endParaRPr lang="en-GB" sz="4000" dirty="0"/>
          </a:p>
          <a:p>
            <a:pPr lvl="0"/>
            <a:r>
              <a:rPr lang="ru-RU" sz="4000" dirty="0" smtClean="0"/>
              <a:t>калькулятор</a:t>
            </a:r>
            <a:endParaRPr lang="en-GB" sz="4000" dirty="0"/>
          </a:p>
          <a:p>
            <a:pPr lvl="0"/>
            <a:r>
              <a:rPr lang="ru-RU" sz="4000" dirty="0" smtClean="0"/>
              <a:t>ла</a:t>
            </a:r>
            <a:r>
              <a:rPr lang="ru-RU" sz="4000" dirty="0"/>
              <a:t>м</a:t>
            </a:r>
            <a:r>
              <a:rPr lang="ru-RU" sz="4000" dirty="0" smtClean="0"/>
              <a:t>па</a:t>
            </a:r>
            <a:endParaRPr lang="en-GB" sz="4000" dirty="0"/>
          </a:p>
          <a:p>
            <a:pPr lvl="0"/>
            <a:r>
              <a:rPr lang="ru-RU" sz="4000" dirty="0" smtClean="0"/>
              <a:t>маркер</a:t>
            </a:r>
            <a:endParaRPr lang="en-GB" sz="4000" dirty="0"/>
          </a:p>
          <a:p>
            <a:pPr lvl="0"/>
            <a:r>
              <a:rPr lang="ru-RU" sz="4000" dirty="0" smtClean="0"/>
              <a:t>карта</a:t>
            </a:r>
            <a:endParaRPr lang="en-GB" sz="4000" dirty="0"/>
          </a:p>
          <a:p>
            <a:pPr lvl="0"/>
            <a:r>
              <a:rPr lang="ru-RU" sz="4000" dirty="0" smtClean="0"/>
              <a:t>сумка</a:t>
            </a:r>
            <a:endParaRPr lang="en-GB" sz="4000" dirty="0"/>
          </a:p>
          <a:p>
            <a:r>
              <a:rPr lang="ru-RU" sz="4000" dirty="0" smtClean="0"/>
              <a:t>компьютер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0027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41" y="4887082"/>
            <a:ext cx="1530600" cy="1066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53" y="183053"/>
            <a:ext cx="1532157" cy="1532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584" y="2488949"/>
            <a:ext cx="1296144" cy="1404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53" y="4852948"/>
            <a:ext cx="1706740" cy="1273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907925"/>
            <a:ext cx="1942692" cy="1078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37" y="2502388"/>
            <a:ext cx="1296144" cy="970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221"/>
            <a:ext cx="2195735" cy="1646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2171"/>
            <a:ext cx="2209313" cy="1767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225" y="2335826"/>
            <a:ext cx="1167191" cy="155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" y="4830647"/>
            <a:ext cx="1877194" cy="11901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394875"/>
            <a:ext cx="1660233" cy="11858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09" y="197775"/>
            <a:ext cx="1835828" cy="150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4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46</Words>
  <Application>Microsoft Office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Sevenoaks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банан     лимон     яблоко     апельсин</dc:title>
  <dc:creator>JDD</dc:creator>
  <cp:lastModifiedBy>dxi</cp:lastModifiedBy>
  <cp:revision>31</cp:revision>
  <dcterms:created xsi:type="dcterms:W3CDTF">2016-05-09T13:37:52Z</dcterms:created>
  <dcterms:modified xsi:type="dcterms:W3CDTF">2016-05-11T14:28:26Z</dcterms:modified>
</cp:coreProperties>
</file>