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331" r:id="rId3"/>
    <p:sldId id="332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5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43" autoAdjust="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4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6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18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56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54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7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95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62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59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2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30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2">
                <a:tint val="80000"/>
                <a:satMod val="300000"/>
                <a:lumMod val="100000"/>
              </a:schemeClr>
            </a:gs>
            <a:gs pos="100000">
              <a:schemeClr val="bg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0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035.radikal.ru/0912/98/154fafb3ab6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58" y="170611"/>
            <a:ext cx="1525125" cy="109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2.apishops.org/SinglePageWebsites/custom/images/iphone5_adaptive/Phon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213260"/>
            <a:ext cx="175830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ega-skupka.com/images/download/skupka-komputerov-i-monitorov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188" y="160337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zapravka.tomsk.ru/sites/default/files/orgs/404164/photogallery/1205927_403d7219_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380535"/>
            <a:ext cx="1395536" cy="139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2" descr="http://www.iconarchive.com/download/i60782/lgp85/blue-crystal/Internet-Explorer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14" descr="http://www.iconarchive.com/download/i60782/lgp85/blue-crystal/Internet-Explorer.ic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1" name="Picture 17" descr="http://www.queenswestoahu.org/images/qmc_images/visitors/n-wif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34" y="2462315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businesstimezoneglobal.info/wp-content/uploads/2016/04/internet-bestell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38493"/>
            <a:ext cx="1838052" cy="137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://www.yesup.com/img/web-desig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29705"/>
            <a:ext cx="1800200" cy="154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pngwebicons.com/upload/laptop_PNG891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390" y="39537"/>
            <a:ext cx="1528183" cy="152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http://u1.platformalp.ru/c8288308562df62a6a837190f9ccaa45/350d5ca211825e02912313de5790ee7a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481" y="4685996"/>
            <a:ext cx="1390416" cy="139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7" descr="http://www.iconarchive.com/download/i83626/pelfusion/flat-file-type/txt.ic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35" y="4869159"/>
            <a:ext cx="1116799" cy="111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30" descr="http://us.coca-cola.com/content/dam/coca-cola/happiness/bcap_music_0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691895"/>
            <a:ext cx="1131280" cy="146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iconizer.net/files/Human_o2/orig/multimedia-player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312" y="4770245"/>
            <a:ext cx="1314624" cy="13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336041"/>
            <a:ext cx="9103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телефо́н     моби́льный    компью́тер   ноутбу́к</a:t>
            </a:r>
            <a:endParaRPr lang="ru-RU" sz="3600" dirty="0"/>
          </a:p>
        </p:txBody>
      </p:sp>
      <p:sp>
        <p:nvSpPr>
          <p:cNvPr id="6" name="Rectangle 5"/>
          <p:cNvSpPr/>
          <p:nvPr/>
        </p:nvSpPr>
        <p:spPr>
          <a:xfrm>
            <a:off x="2343923" y="1815984"/>
            <a:ext cx="1826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телефо́н</a:t>
            </a:r>
            <a:endParaRPr lang="en-GB" sz="3600" dirty="0"/>
          </a:p>
        </p:txBody>
      </p:sp>
      <p:sp>
        <p:nvSpPr>
          <p:cNvPr id="7" name="Rectangle 6"/>
          <p:cNvSpPr/>
          <p:nvPr/>
        </p:nvSpPr>
        <p:spPr>
          <a:xfrm>
            <a:off x="57923" y="3776071"/>
            <a:ext cx="9045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интерне́т       вай-фай           сайт         при́нтер</a:t>
            </a:r>
            <a:endParaRPr lang="ru-RU" sz="3600" dirty="0"/>
          </a:p>
        </p:txBody>
      </p:sp>
      <p:sp>
        <p:nvSpPr>
          <p:cNvPr id="8" name="Rectangle 7"/>
          <p:cNvSpPr/>
          <p:nvPr/>
        </p:nvSpPr>
        <p:spPr>
          <a:xfrm>
            <a:off x="209307" y="6076412"/>
            <a:ext cx="9061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му́зыка          пле́ер              па́пка            файл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0107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35.radikal.ru/0912/98/154fafb3ab6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627" y="1866150"/>
            <a:ext cx="1525125" cy="109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img2.apishops.org/SinglePageWebsites/custom/images/iphone5_adaptive/Phon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381" y="3022612"/>
            <a:ext cx="175830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mega-skupka.com/images/download/skupka-komputerov-i-monitorov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157" y="3306178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zapravka.tomsk.ru/sites/default/files/orgs/404164/photogallery/1205927_403d7219_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819899"/>
            <a:ext cx="1395536" cy="139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7" descr="http://www.queenswestoahu.org/images/qmc_images/visitors/n-wif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144" y="1908261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9" descr="http://businesstimezoneglobal.info/wp-content/uploads/2016/04/internet-bestell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371" y="3615500"/>
            <a:ext cx="1838052" cy="137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1" descr="http://www.yesup.com/img/web-desig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28697"/>
            <a:ext cx="1800200" cy="154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3" descr="http://pngwebicons.com/upload/laptop_PNG891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155" y="5148504"/>
            <a:ext cx="1700944" cy="170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5" descr="http://u1.platformalp.ru/c8288308562df62a6a837190f9ccaa45/350d5ca211825e02912313de5790ee7a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634700"/>
            <a:ext cx="1390416" cy="139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392" y="3340556"/>
            <a:ext cx="1116799" cy="111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0" descr="http://us.coca-cola.com/content/dam/coca-cola/happiness/bcap_music_0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3584"/>
            <a:ext cx="1131280" cy="146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2" descr="http://iconizer.net/files/Human_o2/orig/multimedia-player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122" y="5085184"/>
            <a:ext cx="1314624" cy="13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7503" y="116632"/>
            <a:ext cx="459602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телефон </a:t>
            </a:r>
          </a:p>
          <a:p>
            <a:r>
              <a:rPr lang="ru-RU" sz="3600" dirty="0" smtClean="0"/>
              <a:t>мобильный телефон</a:t>
            </a:r>
          </a:p>
          <a:p>
            <a:r>
              <a:rPr lang="ru-RU" sz="3600" dirty="0" smtClean="0"/>
              <a:t>компьютер</a:t>
            </a:r>
          </a:p>
          <a:p>
            <a:r>
              <a:rPr lang="ru-RU" sz="3600" dirty="0" smtClean="0"/>
              <a:t>ноутбук</a:t>
            </a:r>
          </a:p>
          <a:p>
            <a:r>
              <a:rPr lang="ru-RU" sz="3600" dirty="0" smtClean="0"/>
              <a:t>интернет</a:t>
            </a:r>
          </a:p>
          <a:p>
            <a:r>
              <a:rPr lang="ru-RU" sz="3600" dirty="0" smtClean="0"/>
              <a:t>вай-фай</a:t>
            </a:r>
          </a:p>
          <a:p>
            <a:r>
              <a:rPr lang="ru-RU" sz="3600" dirty="0" smtClean="0"/>
              <a:t>сайт</a:t>
            </a:r>
          </a:p>
          <a:p>
            <a:r>
              <a:rPr lang="ru-RU" sz="3600" dirty="0" smtClean="0"/>
              <a:t>принтер</a:t>
            </a:r>
          </a:p>
          <a:p>
            <a:r>
              <a:rPr lang="ru-RU" sz="3600" dirty="0" smtClean="0"/>
              <a:t>музыка</a:t>
            </a:r>
          </a:p>
          <a:p>
            <a:r>
              <a:rPr lang="ru-RU" sz="3600" dirty="0" smtClean="0"/>
              <a:t>плеер</a:t>
            </a:r>
          </a:p>
          <a:p>
            <a:r>
              <a:rPr lang="ru-RU" sz="3600" dirty="0" smtClean="0"/>
              <a:t>папка</a:t>
            </a:r>
          </a:p>
          <a:p>
            <a:r>
              <a:rPr lang="ru-RU" sz="3600" dirty="0" smtClean="0"/>
              <a:t>файл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6627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035.radikal.ru/0912/98/154fafb3ab6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66" y="343584"/>
            <a:ext cx="1525125" cy="109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img2.apishops.org/SinglePageWebsites/custom/images/iphone5_adaptive/Phon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3584"/>
            <a:ext cx="175830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mega-skupka.com/images/download/skupka-komputerov-i-monitorov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9021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zapravka.tomsk.ru/sites/default/files/orgs/404164/photogallery/1205927_403d7219_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380535"/>
            <a:ext cx="1395536" cy="139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7" descr="http://www.queenswestoahu.org/images/qmc_images/visitors/n-wif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412" y="2420039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9" descr="http://businesstimezoneglobal.info/wp-content/uploads/2016/04/internet-bestell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38493"/>
            <a:ext cx="1838052" cy="137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1" descr="http://www.yesup.com/img/web-desig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07818"/>
            <a:ext cx="1800200" cy="154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3" descr="http://pngwebicons.com/upload/laptop_PNG891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608" y="244633"/>
            <a:ext cx="1700944" cy="170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5" descr="http://u1.platformalp.ru/c8288308562df62a6a837190f9ccaa45/350d5ca211825e02912313de5790ee7a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85996"/>
            <a:ext cx="1390416" cy="139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35" y="4869159"/>
            <a:ext cx="1116799" cy="111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0" descr="http://us.coca-cola.com/content/dam/coca-cola/happiness/bcap_music_0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691895"/>
            <a:ext cx="1131280" cy="146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2" descr="http://iconizer.net/files/Human_o2/orig/multimedia-player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312" y="4590572"/>
            <a:ext cx="1314624" cy="13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324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26</Words>
  <Application>Microsoft Office PowerPoint</Application>
  <PresentationFormat>On-screen Show (4:3)</PresentationFormat>
  <Paragraphs>16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Sevenoaks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банан     лимон     яблоко     апельсин</dc:title>
  <dc:creator>JDD</dc:creator>
  <cp:lastModifiedBy>dxi</cp:lastModifiedBy>
  <cp:revision>64</cp:revision>
  <dcterms:created xsi:type="dcterms:W3CDTF">2016-05-09T13:37:52Z</dcterms:created>
  <dcterms:modified xsi:type="dcterms:W3CDTF">2016-05-13T08:55:14Z</dcterms:modified>
</cp:coreProperties>
</file>