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1" r:id="rId3"/>
    <p:sldId id="263" r:id="rId4"/>
    <p:sldId id="284" r:id="rId5"/>
    <p:sldId id="287" r:id="rId6"/>
    <p:sldId id="285" r:id="rId7"/>
    <p:sldId id="288" r:id="rId8"/>
    <p:sldId id="286" r:id="rId9"/>
    <p:sldId id="275" r:id="rId10"/>
    <p:sldId id="279" r:id="rId11"/>
    <p:sldId id="289" r:id="rId12"/>
    <p:sldId id="281" r:id="rId13"/>
    <p:sldId id="280" r:id="rId14"/>
    <p:sldId id="290" r:id="rId15"/>
    <p:sldId id="293" r:id="rId16"/>
    <p:sldId id="294" r:id="rId17"/>
    <p:sldId id="291" r:id="rId18"/>
    <p:sldId id="282" r:id="rId19"/>
    <p:sldId id="292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110" d="100"/>
          <a:sy n="110" d="100"/>
        </p:scale>
        <p:origin x="179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595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958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906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79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006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66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10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4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619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82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060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663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744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7" t="11220" r="40824" b="74268"/>
          <a:stretch/>
        </p:blipFill>
        <p:spPr bwMode="auto">
          <a:xfrm>
            <a:off x="4139952" y="476807"/>
            <a:ext cx="491711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14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764704"/>
            <a:ext cx="12190552" cy="502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364088" y="1223701"/>
            <a:ext cx="3528392" cy="2015278"/>
          </a:xfrm>
          <a:prstGeom prst="wedgeRoundRectCallout">
            <a:avLst>
              <a:gd name="adj1" fmla="val -107875"/>
              <a:gd name="adj2" fmla="val 46560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ПРИВЕТ.  КТО ТЫ?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978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i.ytimg.com/vi/l5C7LMOWyYc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64" y="644748"/>
            <a:ext cx="1334043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23528" y="644748"/>
            <a:ext cx="3528392" cy="2015278"/>
          </a:xfrm>
          <a:prstGeom prst="wedgeRoundRectCallout">
            <a:avLst>
              <a:gd name="adj1" fmla="val 94708"/>
              <a:gd name="adj2" fmla="val 81973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ВЭСПЭР. КТО ТЫ?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954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3044" y="1412776"/>
            <a:ext cx="120396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067944" y="548680"/>
            <a:ext cx="5076056" cy="3096344"/>
          </a:xfrm>
          <a:prstGeom prst="wedgeRoundRectCallout">
            <a:avLst>
              <a:gd name="adj1" fmla="val -67331"/>
              <a:gd name="adj2" fmla="val 68474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БОНД. </a:t>
            </a:r>
          </a:p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ДЖЭЙМС БОНД.  НОЛЬ НОЛЬ СЕМЬ.</a:t>
            </a:r>
          </a:p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ШПИОН.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91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435756"/>
            <a:ext cx="15368093" cy="638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77717" y="260648"/>
            <a:ext cx="4896544" cy="2160240"/>
          </a:xfrm>
          <a:prstGeom prst="wedgeRoundRectCallout">
            <a:avLst>
              <a:gd name="adj1" fmla="val 69170"/>
              <a:gd name="adj2" fmla="val 43110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ШПИОН?  ИНТЕРЕСНО.</a:t>
            </a:r>
          </a:p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ЭКОНОМИСТКА.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732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4824" y="1124743"/>
            <a:ext cx="13215034" cy="550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987824" y="0"/>
            <a:ext cx="3816424" cy="1556792"/>
          </a:xfrm>
          <a:prstGeom prst="cloudCallout">
            <a:avLst>
              <a:gd name="adj1" fmla="val -60855"/>
              <a:gd name="adj2" fmla="val 99583"/>
            </a:avLst>
          </a:prstGeom>
          <a:solidFill>
            <a:schemeClr val="tx1">
              <a:lumMod val="95000"/>
              <a:alpha val="9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ЛОНДОН.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562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" y="1111223"/>
            <a:ext cx="9168318" cy="573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395460" y="1268760"/>
            <a:ext cx="3730826" cy="2232248"/>
          </a:xfrm>
          <a:prstGeom prst="wedgeRoundRectCallout">
            <a:avLst>
              <a:gd name="adj1" fmla="val -78115"/>
              <a:gd name="adj2" fmla="val 6261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ПРИВЕТ, КОМАНДИР БОНД.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146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16632"/>
            <a:ext cx="10598005" cy="652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71600" y="116632"/>
            <a:ext cx="4608512" cy="1340768"/>
          </a:xfrm>
          <a:prstGeom prst="wedgeRoundRectCallout">
            <a:avLst>
              <a:gd name="adj1" fmla="val 60740"/>
              <a:gd name="adj2" fmla="val 68135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ПРИВЕТ, ЭМ.  </a:t>
            </a:r>
          </a:p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ТЕРРОРИСТ?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146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16632"/>
            <a:ext cx="10598005" cy="652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067944" y="2911250"/>
            <a:ext cx="5400600" cy="2029917"/>
          </a:xfrm>
          <a:prstGeom prst="wedgeRoundRectCallout">
            <a:avLst>
              <a:gd name="adj1" fmla="val -72674"/>
              <a:gd name="adj2" fmla="val -20359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ЛЭ ШИФР.  </a:t>
            </a:r>
          </a:p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БАНКИР.</a:t>
            </a:r>
          </a:p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ОН ТЕРРОРИСТ.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279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43" y="908720"/>
            <a:ext cx="8933646" cy="583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987821" y="44624"/>
            <a:ext cx="5933179" cy="2015278"/>
          </a:xfrm>
          <a:prstGeom prst="wedgeRoundRectCallout">
            <a:avLst>
              <a:gd name="adj1" fmla="val -61208"/>
              <a:gd name="adj2" fmla="val 52502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 ШИФР?  </a:t>
            </a:r>
          </a:p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ОЧЕНЬ ПЛОХО.  ГДЕ ОН?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175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43" y="908720"/>
            <a:ext cx="8933646" cy="583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454180" y="188640"/>
            <a:ext cx="4466823" cy="1007639"/>
          </a:xfrm>
          <a:prstGeom prst="wedgeRoundRectCallout">
            <a:avLst>
              <a:gd name="adj1" fmla="val -8706"/>
              <a:gd name="adj2" fmla="val 164314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КАЗИНО РОЯЛЬ.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460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476672"/>
            <a:ext cx="11409399" cy="5671914"/>
          </a:xfrm>
          <a:prstGeom prst="rect">
            <a:avLst/>
          </a:prstGeom>
          <a:noFill/>
          <a:ln w="9525">
            <a:solidFill>
              <a:schemeClr val="tx1">
                <a:alpha val="69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499992" y="778294"/>
            <a:ext cx="3024336" cy="1368152"/>
          </a:xfrm>
          <a:prstGeom prst="wedgeRoundRectCallout">
            <a:avLst>
              <a:gd name="adj1" fmla="val -88681"/>
              <a:gd name="adj2" fmla="val 37934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ПРИВЕТ.  КТО ЭТО?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675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4784" y="404664"/>
            <a:ext cx="1190318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499992" y="260648"/>
            <a:ext cx="4536504" cy="2376264"/>
          </a:xfrm>
          <a:prstGeom prst="wedgeRoundRectCallout">
            <a:avLst>
              <a:gd name="adj1" fmla="val -64536"/>
              <a:gd name="adj2" fmla="val 41605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КАЗИНО РОЯЛЬ?  ХОРОШО.  Я ЛЮБЛЮ ПОКЕР.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254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04664"/>
            <a:ext cx="992872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6012160" y="1916832"/>
            <a:ext cx="3024336" cy="2160240"/>
          </a:xfrm>
          <a:prstGeom prst="wedgeRoundRectCallout">
            <a:avLst>
              <a:gd name="adj1" fmla="val -118556"/>
              <a:gd name="adj2" fmla="val 51911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ПРИВЕТ, ДЖЭЙМС.  ЭТО ЭМ.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015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6" t="-27" r="19907" b="22744"/>
          <a:stretch/>
        </p:blipFill>
        <p:spPr bwMode="auto">
          <a:xfrm>
            <a:off x="-2340768" y="0"/>
            <a:ext cx="116114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076056" y="404664"/>
            <a:ext cx="3528392" cy="2015278"/>
          </a:xfrm>
          <a:prstGeom prst="wedgeRoundRectCallout">
            <a:avLst>
              <a:gd name="adj1" fmla="val -107875"/>
              <a:gd name="adj2" fmla="val 46560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ПРИВЕТ, ЭМ.  ПРОБЛЕМА?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538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720" y="404664"/>
            <a:ext cx="992872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724128" y="1916832"/>
            <a:ext cx="3312368" cy="1872208"/>
          </a:xfrm>
          <a:prstGeom prst="wedgeRoundRectCallout">
            <a:avLst>
              <a:gd name="adj1" fmla="val -110193"/>
              <a:gd name="adj2" fmla="val 66447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ДА, ПРОБЛЕМА.  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676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282" y="836712"/>
            <a:ext cx="12673237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07504" y="1124744"/>
            <a:ext cx="3528392" cy="1944215"/>
          </a:xfrm>
          <a:prstGeom prst="wedgeRoundRectCallout">
            <a:avLst>
              <a:gd name="adj1" fmla="val 81750"/>
              <a:gd name="adj2" fmla="val 118198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КАКАЯ  ПРОБЛЕМА?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943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11811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07504" y="2636912"/>
            <a:ext cx="3168352" cy="1066428"/>
          </a:xfrm>
          <a:prstGeom prst="wedgeRoundRectCallout">
            <a:avLst>
              <a:gd name="adj1" fmla="val 75501"/>
              <a:gd name="adj2" fmla="val 128572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ТЕРРОРИСТ.  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045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1412776"/>
            <a:ext cx="12228250" cy="50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1" y="149310"/>
            <a:ext cx="5076056" cy="2871306"/>
          </a:xfrm>
          <a:prstGeom prst="cloudCallout">
            <a:avLst>
              <a:gd name="adj1" fmla="val 60559"/>
              <a:gd name="adj2" fmla="val 41805"/>
            </a:avLst>
          </a:prstGeom>
          <a:solidFill>
            <a:schemeClr val="tx1">
              <a:lumMod val="95000"/>
              <a:alpha val="9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ТЕРРОРИСТ?  ЭТО ПЛОХО. 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272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" y="800433"/>
            <a:ext cx="8136903" cy="602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868144" y="1196752"/>
            <a:ext cx="3168352" cy="2015278"/>
          </a:xfrm>
          <a:prstGeom prst="wedgeRoundRectCallout">
            <a:avLst>
              <a:gd name="adj1" fmla="val -73957"/>
              <a:gd name="adj2" fmla="val 30355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ТАКСИ!</a:t>
            </a:r>
          </a:p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АЭРОПОРТ!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306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</TotalTime>
  <Words>113</Words>
  <Application>Microsoft Office PowerPoint</Application>
  <PresentationFormat>On-screen Show (4:3)</PresentationFormat>
  <Paragraphs>27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Mr J Drury</cp:lastModifiedBy>
  <cp:revision>21</cp:revision>
  <dcterms:created xsi:type="dcterms:W3CDTF">2015-06-23T21:11:16Z</dcterms:created>
  <dcterms:modified xsi:type="dcterms:W3CDTF">2019-03-14T13:03:46Z</dcterms:modified>
</cp:coreProperties>
</file>