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8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005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358" autoAdjust="0"/>
  </p:normalViewPr>
  <p:slideViewPr>
    <p:cSldViewPr>
      <p:cViewPr varScale="1">
        <p:scale>
          <a:sx n="101" d="100"/>
          <a:sy n="101" d="100"/>
        </p:scale>
        <p:origin x="-19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243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962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180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56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54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772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95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62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597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323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306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bg2">
                <a:tint val="80000"/>
                <a:satMod val="300000"/>
                <a:lumMod val="100000"/>
              </a:schemeClr>
            </a:gs>
            <a:gs pos="100000">
              <a:schemeClr val="bg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60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2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70" y="198213"/>
            <a:ext cx="2214477" cy="15639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396" y="96817"/>
            <a:ext cx="1572332" cy="14386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857" y="4796322"/>
            <a:ext cx="2154248" cy="10641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12"/>
          <a:stretch/>
        </p:blipFill>
        <p:spPr>
          <a:xfrm>
            <a:off x="6800747" y="319228"/>
            <a:ext cx="1926301" cy="11045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70" y="2549452"/>
            <a:ext cx="1275956" cy="1313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204" y="2410837"/>
            <a:ext cx="1313540" cy="1313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117" y="2600061"/>
            <a:ext cx="2123728" cy="12238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584" y="2505509"/>
            <a:ext cx="1290941" cy="13077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17" y="4908265"/>
            <a:ext cx="1816982" cy="11005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247" y="4726449"/>
            <a:ext cx="1770474" cy="13155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003" y="4470230"/>
            <a:ext cx="1796699" cy="17966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348" y="241143"/>
            <a:ext cx="1821853" cy="126072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96152" y="5805264"/>
            <a:ext cx="87170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/>
          </a:p>
          <a:p>
            <a:r>
              <a:rPr lang="ru-RU" sz="3600" dirty="0" smtClean="0"/>
              <a:t>смета</a:t>
            </a:r>
            <a:r>
              <a:rPr lang="en-GB" sz="3600" dirty="0"/>
              <a:t>́</a:t>
            </a:r>
            <a:r>
              <a:rPr lang="ru-RU" sz="3600" dirty="0" smtClean="0"/>
              <a:t>на        творо</a:t>
            </a:r>
            <a:r>
              <a:rPr lang="en-GB" sz="3600" dirty="0"/>
              <a:t>́</a:t>
            </a:r>
            <a:r>
              <a:rPr lang="ru-RU" sz="3600" dirty="0" smtClean="0"/>
              <a:t>г         шашлы</a:t>
            </a:r>
            <a:r>
              <a:rPr lang="en-GB" sz="3600" dirty="0"/>
              <a:t>́</a:t>
            </a:r>
            <a:r>
              <a:rPr lang="ru-RU" sz="3600" dirty="0" smtClean="0"/>
              <a:t>к      варе</a:t>
            </a:r>
            <a:r>
              <a:rPr lang="en-GB" sz="3600" dirty="0"/>
              <a:t>́</a:t>
            </a:r>
            <a:r>
              <a:rPr lang="ru-RU" sz="3600" dirty="0" smtClean="0"/>
              <a:t>нье</a:t>
            </a:r>
            <a:endParaRPr lang="en-GB" sz="3600" dirty="0"/>
          </a:p>
        </p:txBody>
      </p:sp>
      <p:sp>
        <p:nvSpPr>
          <p:cNvPr id="15" name="Rectangle 14"/>
          <p:cNvSpPr/>
          <p:nvPr/>
        </p:nvSpPr>
        <p:spPr>
          <a:xfrm>
            <a:off x="-18741" y="1535501"/>
            <a:ext cx="90058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Calibri" panose="020F0502020204030204" pitchFamily="34" charset="0"/>
              </a:rPr>
              <a:t>бефстро́ганов</a:t>
            </a:r>
            <a:r>
              <a:rPr lang="ru-RU" sz="3600" dirty="0">
                <a:latin typeface="Calibri" panose="020F0502020204030204" pitchFamily="34" charset="0"/>
              </a:rPr>
              <a:t> </a:t>
            </a:r>
            <a:r>
              <a:rPr lang="ru-RU" sz="3600" dirty="0" smtClean="0">
                <a:latin typeface="Calibri" panose="020F0502020204030204" pitchFamily="34" charset="0"/>
              </a:rPr>
              <a:t>     борщ              щи             квас</a:t>
            </a:r>
            <a:endParaRPr lang="en-GB" sz="3600" dirty="0">
              <a:latin typeface="Calibri" panose="020F0502020204030204" pitchFamily="34" charset="0"/>
            </a:endParaRPr>
          </a:p>
          <a:p>
            <a:pPr lvl="0"/>
            <a:endParaRPr lang="en-GB" dirty="0"/>
          </a:p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30104" y="3888891"/>
            <a:ext cx="92443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/>
              <a:t>кра</a:t>
            </a:r>
            <a:r>
              <a:rPr lang="en-GB" sz="3200" dirty="0"/>
              <a:t>́</a:t>
            </a:r>
            <a:r>
              <a:rPr lang="ru-RU" sz="3200" dirty="0"/>
              <a:t>сная икра</a:t>
            </a:r>
            <a:r>
              <a:rPr lang="en-GB" sz="3200" dirty="0" smtClean="0"/>
              <a:t>́</a:t>
            </a:r>
            <a:r>
              <a:rPr lang="ru-RU" sz="3200" dirty="0" smtClean="0"/>
              <a:t>  </a:t>
            </a:r>
            <a:r>
              <a:rPr lang="ru-RU" sz="3200" smtClean="0"/>
              <a:t>чёрная </a:t>
            </a:r>
            <a:r>
              <a:rPr lang="ru-RU" sz="3200" smtClean="0"/>
              <a:t>икра́     </a:t>
            </a:r>
            <a:r>
              <a:rPr lang="ru-RU" sz="3200" dirty="0" smtClean="0"/>
              <a:t>компо</a:t>
            </a:r>
            <a:r>
              <a:rPr lang="en-GB" sz="3200" dirty="0"/>
              <a:t>́</a:t>
            </a:r>
            <a:r>
              <a:rPr lang="ru-RU" sz="3200" dirty="0" smtClean="0"/>
              <a:t>т        пельме</a:t>
            </a:r>
            <a:r>
              <a:rPr lang="en-GB" sz="3200" dirty="0"/>
              <a:t>́</a:t>
            </a:r>
            <a:r>
              <a:rPr lang="ru-RU" sz="3200" dirty="0"/>
              <a:t>ни</a:t>
            </a:r>
            <a:endParaRPr lang="en-GB" sz="3200" dirty="0"/>
          </a:p>
          <a:p>
            <a:endParaRPr lang="en-GB" sz="3200" dirty="0"/>
          </a:p>
          <a:p>
            <a:pPr lvl="0"/>
            <a:r>
              <a:rPr lang="en-GB" sz="3200" dirty="0" smtClean="0"/>
              <a:t>́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001230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55908"/>
            <a:ext cx="2214477" cy="15639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062" y="402110"/>
            <a:ext cx="1277234" cy="11686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04458"/>
            <a:ext cx="1810139" cy="8942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12"/>
          <a:stretch/>
        </p:blipFill>
        <p:spPr>
          <a:xfrm>
            <a:off x="7118913" y="2283081"/>
            <a:ext cx="1519774" cy="8714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869" y="1484784"/>
            <a:ext cx="1206008" cy="12415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780928"/>
            <a:ext cx="1105814" cy="11058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434" y="3333835"/>
            <a:ext cx="1438399" cy="8289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431" y="2174881"/>
            <a:ext cx="1073861" cy="10878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625647"/>
            <a:ext cx="1816982" cy="11005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431" y="3645024"/>
            <a:ext cx="1770474" cy="13155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155" y="5175933"/>
            <a:ext cx="1796699" cy="17966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201" y="4797152"/>
            <a:ext cx="1821853" cy="126072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7504" y="204458"/>
            <a:ext cx="28803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/>
              <a:t>бефстроганов</a:t>
            </a:r>
            <a:endParaRPr lang="en-GB" sz="3200" dirty="0"/>
          </a:p>
          <a:p>
            <a:r>
              <a:rPr lang="ru-RU" sz="3200" dirty="0"/>
              <a:t>борщ</a:t>
            </a:r>
            <a:endParaRPr lang="en-GB" sz="3200" dirty="0"/>
          </a:p>
          <a:p>
            <a:r>
              <a:rPr lang="ru-RU" sz="3200" dirty="0"/>
              <a:t>щи</a:t>
            </a:r>
            <a:endParaRPr lang="en-GB" sz="3200" dirty="0"/>
          </a:p>
          <a:p>
            <a:r>
              <a:rPr lang="ru-RU" sz="3200" dirty="0"/>
              <a:t>квас</a:t>
            </a:r>
            <a:endParaRPr lang="en-GB" sz="3200" dirty="0"/>
          </a:p>
          <a:p>
            <a:pPr lvl="0"/>
            <a:r>
              <a:rPr lang="ru-RU" sz="3200" dirty="0" smtClean="0"/>
              <a:t>красная икра</a:t>
            </a:r>
            <a:r>
              <a:rPr lang="ru-RU" sz="3200" dirty="0"/>
              <a:t> </a:t>
            </a:r>
            <a:r>
              <a:rPr lang="ru-RU" sz="3200" dirty="0" smtClean="0"/>
              <a:t>чёрная икра</a:t>
            </a:r>
            <a:endParaRPr lang="en-GB" sz="3200" dirty="0"/>
          </a:p>
          <a:p>
            <a:r>
              <a:rPr lang="ru-RU" sz="3200" dirty="0" smtClean="0"/>
              <a:t>компот</a:t>
            </a:r>
            <a:endParaRPr lang="en-GB" sz="3200" dirty="0"/>
          </a:p>
          <a:p>
            <a:pPr lvl="0"/>
            <a:r>
              <a:rPr lang="ru-RU" sz="3200" dirty="0" smtClean="0"/>
              <a:t>пельмени</a:t>
            </a:r>
            <a:endParaRPr lang="en-GB" sz="3200" dirty="0"/>
          </a:p>
          <a:p>
            <a:pPr lvl="0"/>
            <a:r>
              <a:rPr lang="ru-RU" sz="3200" dirty="0" smtClean="0"/>
              <a:t>сметана</a:t>
            </a:r>
            <a:endParaRPr lang="en-GB" sz="3200" dirty="0"/>
          </a:p>
          <a:p>
            <a:r>
              <a:rPr lang="ru-RU" sz="3200" dirty="0" smtClean="0"/>
              <a:t>творог</a:t>
            </a:r>
            <a:endParaRPr lang="en-GB" sz="3200" dirty="0"/>
          </a:p>
          <a:p>
            <a:pPr lvl="0"/>
            <a:r>
              <a:rPr lang="ru-RU" sz="3200" dirty="0" smtClean="0"/>
              <a:t>шашлык</a:t>
            </a:r>
            <a:endParaRPr lang="en-GB" sz="3200" dirty="0"/>
          </a:p>
          <a:p>
            <a:pPr lvl="0"/>
            <a:r>
              <a:rPr lang="ru-RU" sz="3200" dirty="0" smtClean="0"/>
              <a:t>варенье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798967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9" y="171214"/>
            <a:ext cx="2214477" cy="15639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826" y="169611"/>
            <a:ext cx="1572332" cy="14386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857" y="4796322"/>
            <a:ext cx="2154248" cy="10641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12"/>
          <a:stretch/>
        </p:blipFill>
        <p:spPr>
          <a:xfrm>
            <a:off x="6800747" y="319228"/>
            <a:ext cx="1926301" cy="11045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70" y="2549452"/>
            <a:ext cx="1275956" cy="1313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582" y="2485410"/>
            <a:ext cx="1313540" cy="1313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117" y="2600061"/>
            <a:ext cx="2123728" cy="12238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996" y="2516194"/>
            <a:ext cx="1290941" cy="13077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17" y="4908265"/>
            <a:ext cx="1816982" cy="11005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247" y="4726449"/>
            <a:ext cx="1770474" cy="13155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003" y="4470230"/>
            <a:ext cx="1796699" cy="17966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990" y="258592"/>
            <a:ext cx="1821853" cy="126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72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44</Words>
  <Application>Microsoft Office PowerPoint</Application>
  <PresentationFormat>On-screen Show (4:3)</PresentationFormat>
  <Paragraphs>17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Sevenoaks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банан     лимон     яблоко     апельсин</dc:title>
  <dc:creator>JDD</dc:creator>
  <cp:lastModifiedBy>dxi</cp:lastModifiedBy>
  <cp:revision>32</cp:revision>
  <dcterms:created xsi:type="dcterms:W3CDTF">2016-05-09T13:37:52Z</dcterms:created>
  <dcterms:modified xsi:type="dcterms:W3CDTF">2016-05-13T11:16:45Z</dcterms:modified>
</cp:coreProperties>
</file>