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29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5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2" autoAdjust="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2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2">
                <a:tint val="80000"/>
                <a:satMod val="300000"/>
                <a:lumMod val="100000"/>
              </a:schemeClr>
            </a:gs>
            <a:gs pos="100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0C561-2D6E-448F-A4EB-4FA48114B11B}" type="datetimeFigureOut">
              <a:rPr lang="en-GB" smtClean="0"/>
              <a:t>11/05/2016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1340768"/>
            <a:ext cx="910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  ви́за          докуме́нты   па́спорт       биле́т</a:t>
            </a:r>
            <a:endParaRPr lang="en-GB" sz="3600" dirty="0"/>
          </a:p>
        </p:txBody>
      </p:sp>
      <p:pic>
        <p:nvPicPr>
          <p:cNvPr id="1028" name="Picture 4" descr="http://planesmart.net/images/russian_vi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8780">
            <a:off x="108528" y="166512"/>
            <a:ext cx="1709625" cy="118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occermasters.ru/wp-content/uploads/2013/12/Documen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172" y="-33783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heenglishacademy.co.uk/v2/wp-content/uploads/2014/10/passport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798" y="121398"/>
            <a:ext cx="1045458" cy="131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mibsgroup.ua/wp-content/uploads/2015/07/bagazh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0" y="2738661"/>
            <a:ext cx="1544674" cy="10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pngimg.com/upload/small/luggage_PNG1074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23032"/>
            <a:ext cx="1466008" cy="146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3356" y="3789040"/>
            <a:ext cx="8972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аэропо́рт       пое́здка        чемода́н      бага́ж </a:t>
            </a:r>
            <a:endParaRPr lang="en-GB" sz="3600" dirty="0"/>
          </a:p>
        </p:txBody>
      </p:sp>
      <p:pic>
        <p:nvPicPr>
          <p:cNvPr id="1040" name="Picture 16" descr="http://aviabilety-deshevye.ru/uploads/2014/06/17727_ori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8" y="144603"/>
            <a:ext cx="2096998" cy="111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autorenta.by/img/services/avto-v-aeropo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83" y="2456550"/>
            <a:ext cx="2639994" cy="98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aeroexpress.by/wp-content/uploads/2016/01/icon-200x200-0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792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clipart.coolclips.com/480/vectors/tf05224/CoolClips_vc0277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8" y="4523328"/>
            <a:ext cx="1207444" cy="1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139333"/>
            <a:ext cx="87560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/>
              <a:t>пассажи́р      </a:t>
            </a:r>
            <a:r>
              <a:rPr lang="ru-RU" sz="4000" dirty="0" smtClean="0">
                <a:solidFill>
                  <a:prstClr val="black"/>
                </a:solidFill>
              </a:rPr>
              <a:t>рубль         фунт          е́вро </a:t>
            </a:r>
            <a:endParaRPr lang="en-GB" sz="4000" dirty="0">
              <a:solidFill>
                <a:prstClr val="black"/>
              </a:solidFill>
            </a:endParaRPr>
          </a:p>
        </p:txBody>
      </p:sp>
      <p:pic>
        <p:nvPicPr>
          <p:cNvPr id="1050" name="Picture 26" descr="http://itacoins.com/images/interesting/ruble/rouble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036" y="4822087"/>
            <a:ext cx="890289" cy="11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upload.wikimedia.org/wikipedia/commons/thumb/4/45/Pound_Sign.svg/500px-Pound_Sign.svg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725746"/>
            <a:ext cx="1346974" cy="134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://bumper-stickers.ru/25895-large_default/znak-evr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884" y="4793913"/>
            <a:ext cx="1210639" cy="121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05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planesmart.net/images/russian_vi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8780">
            <a:off x="5953927" y="5482199"/>
            <a:ext cx="1709625" cy="118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soccermasters.ru/wp-content/uploads/2013/12/Documen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172" y="-33783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http://www.theenglishacademy.co.uk/v2/wp-content/uploads/2014/10/passport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761473"/>
            <a:ext cx="1045458" cy="131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://mibsgroup.ua/wp-content/uploads/2015/07/bagazh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129" y="4077072"/>
            <a:ext cx="1544674" cy="10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pngimg.com/upload/small/luggage_PNG1074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594" y="3459890"/>
            <a:ext cx="1466008" cy="146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http://aviabilety-deshevye.ru/uploads/2014/06/17727_ori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418330"/>
            <a:ext cx="2096998" cy="111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s://autorenta.by/img/services/avto-v-aeropo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354" y="1893248"/>
            <a:ext cx="2639994" cy="98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aeroexpress.by/wp-content/uploads/2016/01/icon-200x200-0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08" y="298031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http://clipart.coolclips.com/480/vectors/tf05224/CoolClips_vc0277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775" y="260648"/>
            <a:ext cx="1207444" cy="1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6" descr="http://itacoins.com/images/interesting/ruble/rouble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39" y="2348880"/>
            <a:ext cx="890289" cy="11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8" descr="http://upload.wikimedia.org/wikipedia/commons/thumb/4/45/Pound_Sign.svg/500px-Pound_Sign.svg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201" y="4744843"/>
            <a:ext cx="1346974" cy="134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0" descr="http://bumper-stickers.ru/25895-large_default/znak-evr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24" y="418934"/>
            <a:ext cx="1210639" cy="121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4088" y="53313"/>
            <a:ext cx="237815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виза</a:t>
            </a:r>
          </a:p>
          <a:p>
            <a:r>
              <a:rPr lang="ru-RU" sz="3600" dirty="0" smtClean="0"/>
              <a:t>документы</a:t>
            </a:r>
          </a:p>
          <a:p>
            <a:r>
              <a:rPr lang="ru-RU" sz="3600" dirty="0" smtClean="0"/>
              <a:t>паспорт</a:t>
            </a:r>
          </a:p>
          <a:p>
            <a:r>
              <a:rPr lang="ru-RU" sz="3600" dirty="0" smtClean="0"/>
              <a:t>билет</a:t>
            </a:r>
          </a:p>
          <a:p>
            <a:r>
              <a:rPr lang="ru-RU" sz="3600" dirty="0" smtClean="0"/>
              <a:t>аэропорт</a:t>
            </a:r>
          </a:p>
          <a:p>
            <a:r>
              <a:rPr lang="ru-RU" sz="3600" dirty="0" smtClean="0"/>
              <a:t>поездка</a:t>
            </a:r>
          </a:p>
          <a:p>
            <a:r>
              <a:rPr lang="ru-RU" sz="3600" dirty="0" smtClean="0"/>
              <a:t>чемодан</a:t>
            </a:r>
          </a:p>
          <a:p>
            <a:r>
              <a:rPr lang="ru-RU" sz="3600" dirty="0" smtClean="0"/>
              <a:t>багаж</a:t>
            </a:r>
          </a:p>
          <a:p>
            <a:r>
              <a:rPr lang="ru-RU" sz="3600" dirty="0" smtClean="0"/>
              <a:t>пассажир</a:t>
            </a:r>
          </a:p>
          <a:p>
            <a:r>
              <a:rPr lang="ru-RU" sz="3600" dirty="0" smtClean="0"/>
              <a:t>рубль</a:t>
            </a:r>
          </a:p>
          <a:p>
            <a:r>
              <a:rPr lang="ru-RU" sz="3600" dirty="0" smtClean="0"/>
              <a:t>фунт</a:t>
            </a:r>
          </a:p>
          <a:p>
            <a:r>
              <a:rPr lang="ru-RU" sz="3600" dirty="0" smtClean="0"/>
              <a:t>евро</a:t>
            </a:r>
            <a:endParaRPr lang="en-GB" sz="3600" dirty="0"/>
          </a:p>
        </p:txBody>
      </p:sp>
      <p:sp>
        <p:nvSpPr>
          <p:cNvPr id="15" name="AutoShape 2" descr="data:image/jpeg;base64,/9j/4AAQSkZJRgABAQAAAQABAAD/2wCEAAkGBxQSEhUUExQWFRUXFRUXFxcYGBQWFxwYFhcWFxgXFRUYHCggGBomHBQYITEhJSkrLi4uFx8zODMsNygtLisBCgoKDg0OGxAQGy8kHyQsLCwsLywsLCwsNCwsLCwsLCw0LCwsLCwsLDQsLCwsLCwsLDQsLCwsLCwsLCwsLywsLP/AABEIALMBGgMBIgACEQEDEQH/xAAbAAABBQEBAAAAAAAAAAAAAAAAAgMEBQYHAf/EAEAQAAEDAgQDBQYFAwIFBQEAAAEAAhEDIQQFEjFBUWEGInGBkRMyobHB0UJSYuHwI3KCovEUFTOS0hYkQ5PiB//EABkBAAMBAQEAAAAAAAAAAAAAAAACAwQBBf/EAC8RAAICAgEDAwMDAgcAAAAAAAABAhEDITESQfAEUWEicbETMoEUkQVCUqHB0fH/2gAMAwEAAhEDEQA/AO4oQhAAhCEACEIQAIQhAAhCEACFHxGOYz3nAKhzDtlRp7Gf50Syko8seMJS/arNMvCVg8f2wqTDBwmRYRf5QVTP7Q1nOEkQTt3p2kbpHmiVXpptWdQfi2DdwHmo7s2pD8U+AK5bVxLyTL3bwIOnienKEnLw6q802aiXNAguJvBnwFwpvP8ABX+kVW2dOfn1EcfkPmU3/wCo6MTNuct+/RUTMjw+Gp6q7Q90EwATfkAPSTZUWV16dXEmiaIYx3fYQ4Oju2aYJAHvHxKlL1dEXHGnWzWYztnRpubYuaZ1EQY5WBurHAZ22oz2mlwabgxIjqea592ly+lRGziQD3hIuSd2/VR+zeevoUtFWm51Ek6biRInTpPA3PVQj62e2yTS6qOsjENSWYymTAe0nlIn0XL+0PaN72NdRc9jXksI4kfmA4cplQcoyZ9BzHOJAqANL2zqpuNwTwN4+KaP+If6kHTvR2UFCwFfMsTQcWmqCQ0uGunYgCTDmlTqfamo32YfT1OezWWsNwPB2/qtsc0WrKv08u2/Pk2KFn8N2soOOl5dTdye1zPjt8VdUcS1wkEEc+HrsqKSfDJShKPKoeQhCYUEIQgAQhCABCEIAEIQgAQhCABCEIAEIXmrggD1eEqvzTOKdAS434AbrFZz2ifWB0uLWgkPaBDh58eqnPLGJXHhlP7Gxxue02HSCHO5AhY7M+2FV86e4JjiXbxt5dFm8UHGwguN2dR+YuJ5TZGIfqIdu7Z8Tw2f0PjvCzSyyZtx+nhHnfnn4HMRj31CWOdqNnDnf8Lufn0TJM+6Q3UIE7C0EeP3U3B5ZWqOaxrWydiLSNw4z9itHhOxekHW8Em+xMGd55pPljSzQiq/HleMyIOkNvqItblxk7cB6lOnCuBuydiHF0W4T5QtzS7LUxu53+Olv0n4pjF9mQDNMjrrlx8o3XOqJJ52+PPx7mbyvJn13ES0W3EkCIiT5c1usqy5tBgaDqdF3mJP2HRLwdNtNgDRpsCdpnrHFeuqLLkz3pE5TlLkg083bUqVKYa4FguXCARMGOd1CpZTSFRtRrAxzTMi0iHAg9O8T4gKzLAJIAvc9fFMjdZXfVZxLRV5xhC9+tpuGxpM6XAGQHBZ7N8Ga7Kj3EsrNDe6AXNLQLAAXmSb9Frq5UGtTBXHd2gcU9MoeyFRlZhpVGy4FpBvENECTw+q1dMQVUYbK2CqKjZY4bxxuSZB3lXuiV39+0ciulUeY3DtqsLHTBja2xlZTM3CT7SGipUiSCYpUhYW2ly1wNuoVPmtEh4ILQH/AISSJd03HwWv00qfQ+5SM+nZT0KpADhDm0z/AE4cXB1V9mgA3AaDsvKVb2dQta52oOh1Sm/QS+JdLHGHAJ52HDHB5ZDmzFgBJEapbImOYCz2NqPpxTI10zcFwadzLu+3Yn6rZLWx3nj5/wC/n3Ntlvaiqxrdf9XU53swAGvcxv4yJ0/JaXLO0VGtYGHcWuBa4f4n6SuY1a0uAeWsc9rXGTAbTH/TpMdwJ3JTjXuOnWCdDu6CQ5zn8GteL6QLkp45JI5LDCW+PPPydha6dl6ua5P2lrU57wrAe+wWqNjfTJh7R9Ftcoz2nXYHNNvAiPEHb5K8MikZcmGUOS1QhCoSBCEIAEIQgAQhR8bVhpiSQCbGDa8ArkpKKtgPOeAo7658FU4KiSGvL3X72mQWgOvp24KY+ovNy+rk+NIpGPue4nHezbqc6OXU8AFUDOiXUxU7p3JkxBBsP5yS8zw7ag7wkgEC5HyUHD5e4BvfktMjUA4XERzjksUvU5OqrZ1xY52gEkNZTbqcwuLzpBa2QD3j7p633CoP+Wl8Pa0taGwL6gSBvc3n6rU08FLi+pDnEARfSAJIhvHc3KlDSREW26Lkup7ujv1XdnOcPRY6RUs2SQ3vS08A3iZPAK6yrJH1CNI0Nn3iAXf4jZp9Srivh6LKgqFpLhHG0jmF7VzXcNhsmTFvVPH1sUq5ZZynLkt8DhadBsN34uN3E83HiqztEcS7SKDi1pIDi3SHAWne/okYfFTxVi8WF5sL/VSzZ5uOifTZJovgAXMAC9zbmvHVbqEKtiZFuH2XlOvJR+taSsbpJL3pslBXhCFEBLimQnKjoUR1ZTlJJo6hGIKjle1KqbJXU72dHGJ6qdTC0OLSeI3CYaUppupzbWwqx9rNLWguLjEE8TCg57Qa+iS78B1jbcePC6smtLgYHmo9bG06RAqsOl3dJIlonnaCPNVUkpJo5fSZLBsxNOm00yajqjja7g2BsQdvgpNXFDU4PYaT2iS4WBvxaReed1usDiqcaWAN3ECIkRO3Qg+a8xzaTxpqBhng6LrZHPrkaWSM/wB0f5WjFOoa2SIqMPSR5s3B/tPkob8EQ3+mZJ7rRq91n4m03EWceqtM5y51F+ujYRDWAnYAAkzvvsoGX5kyvZ3cqkkSB3D0cD9VbHnhPT5EjNx4evYg1HNMCXgCG+yIBqTwZTdvB4lSadYseDrLHNgB1OdFPlTc3iOZUzE0oJBBFQtLWuEGAdzTPHwN42VMcKG6WvB/S6nM1f0u6zuT1VWqNWOalr/rx+Xo3/ZrtNrGmoACHaZB7jj+g8D0WtpvDhIXGtc2cNQbALKf/wAUmxb+d07lazsp2gdJpvdqDSGtq/hdOzXdVXHl7Mz5/T1co/288/g3aEilUDhIS1pMYIQhAAoNZ9yplR0AlVrnLP6h6oaIguA5AfBM1noxDQ5paeKhNp6Zgnw4Dw5LzMi0VXIt916xJ1L1rwo9I1kxhSHthMOqJQxQ2KomuGKVOaGD4qhx4cYLXEEenmOKtu09TS3WPwn4GypGYwOEgysjx9M3XAylolYDMDMPEHnuD4LUYfE6meCxNXEtG5EKTl2OdScNJ1MdbST8ncFzInTQdVMvMViu+UrCYqXhUeOxQLpEieB3BHAr3A4nvheZj64u/k1dKcbNk0pbrKGytMIrVivaU1FGUTjaoAJJgDcqBQxIe2Rsdk7VM73SGqLXVKxuBmoUNKTUK9ATRVHWOBy8lIKaqVoSyWtnCxpkv0gnuNvHN3AnoOXNVlfEGpWa1r4LZM73uIvaYnhxT1J7Cy56xqMeYlQ8dUe2DRLA2LiB6tSqNqzjJ+GpCi81HvGkbWDQJt4cTYc1LrYltRp0AOPAm0SJBncLONzSpVAa1oI4vdpgQeUbiOSn4Sk1r9TSBLbtGxd+aPX1XV7Cp2WWKwhewS4a2jukbD7zELOnL2YiqBBY6DrsImI+cq7rPplo9oWz1IF+iMnwejU50SZ2PNxIvxsncdh3M7QxfsgaWIbFIWYDJfItqbxgfCVMxFCO6bh4Ol4sXAjadm1Ov4lJzynSqOdBb7UBoa5xsLmdPMjpxVbllbSXUakvZJ1PJs0zYs6T916eLJ2NMoxnHrhyuV/z5yVtbDhsMe3UG3pub3SR+JrzwvEzdLp1JEEf09pZZtM7hwbxFrk7q1zCgHa2PgcS4bls92pPGNnDzVRXZJ7wALe6T7rSBtMb22hPJUVxZOpfPm/58RvOyGdOc3S8y5tp4PA4g8SFsGukSFxzC4s03AguDmQ69mlpi4b0+IJXTsjx4qNBGzhI6HiPVacM70zH6nF0u1wy2QhCuZSLj3wAOar3VFY49ks8Lqnc5ZM/I8Qe5R6pSy5M1qgWSUdDpjFZyZoYiCQeKK1WyhOcsk1UrRRcE19bqouKx4Y0kmABdMueqnOsRDHRG3HZJJHHohYztN7RrmObLXSA4WN9u6fus2zMvZMeLzNlJbxJAJI/LEdRCos7BOmOq144JumZFNtjZzEmxJiZJlbPs5VD2hoI0CdRPPeB1WDw2FJMRudzb5romU0Gsa1uzR4STzJVc6hpHG6HsY5z3E0xIGlp53MBeEupuGoEEX/hSsHixSraHCSXSC0gRIsNJ4CT6q7xtMOFxK83LjT7Gv0+SlTPcFmEx1Vk/EArJGaZtt8lKw+Yc1njNrT4LSh3RodSZrVtKh08YIlVGY5uS7Qz3pEk2AHQncrTytCFx/xMp1tRU/t04MaGi6WFrk60T69ZVGYYs6XaTeDHooWKzWdlV4vEOI7pAnfjZdcXNnWumNsj1cyqjToJuAXEefzupH/OaoYA11zFt/HdVTgWEXk9OXUcE9LXQTAI8vNa3jj7HnvI7LWjinQYlpdBcDcn90s1dokEcZVc7UYIuRaNl5XrlrRO54C5SLFq0I5Nk+ljHNJIc4SZME38Vq8kxH/FBza7iymIu3uhxmdM6bC3OVkMJhzLW6XOc8d0AffiujdlcA6lSh1MMcd4JLiP1k8eiScen7lcVt/A6cNg6YBhhgBo/GY6zPxXuJODdTk0w8RIAa7lsLd1Rs4wtUP103RMBzYF4nnv4Kux+Cc9vuw647oGk9bRCz9cosvbXBFzzM2lrCxhboBgk3jYtMbCLeai4pgIp1gGaSLNHuwbxH5hBB8iqbFYSO6dQJtq3BB8VfZPk1SkA+mWvFnQd7biCDc7TZaY5pRV3YuOc4u/4KmmWiN3BptqJIbewDZ+y2/ZbHElzSZM6gdriCLDaWkf9qzuYZdpZTr0pDXDvtie8TN52uFI7O19D224gkzeAQCI2Hdet+GW0zdK8mK3Xv5/vwdUpP1AHmEtQ8sf3SOR+amL0UeaBWcxHdc5vIrRrm/avOnYfG6Tem5snmCNVx6KOdfTY8E26RdVayg4iso+GzFlUSwz8/McE3iHrzZt0USoH1U0aqjVaiZNRSQ5KqPUDFMDgQdilPqqBisSB4rkkcqyNiiymCGjfzVZh8BrJcQIA8gnRNR6tXYRwaKTffcXSP0gAyehlKrTOzqEdFM3BhziGtmDby2sVbZfgKjRBBj+6/xVzl2S6GibncnmeKm08PdLPI+xFY7X1FDXyIF2tjpJv3omRHCNloqNM6Gg7wJuTfjcprHZHV1sfTY7VvtFus28im6lSo0A+xqyCdQjudYLtjxtK7J2zkPoEYvDyFR4mkWGy0DsVRcGPY8ta52lzXi7HO4ki0SOm6VnHZ6s0EhusfoufTdI8fc0QyFHhiXsOlwJG7SYPlzVHmlaT1by6TsUy3GmlUfqBaQSSNiOYgpqlmAeXOAOlth+/r8leOFR3RycurSF0syc1waS4+YPWRI+ClNeamxJ8SfkouXYB1Q2aQQe7PIcSfgttlWTtsXX+SZwt6FhPp5KXA5DUqbWHMhRsy7PVqcmzmgTI35Rp3JXSaVCB0VfmuIawS4gBP0KKFySc9M5XXwdVpALXNnp/LprEUhTf3tbXRMEEkjrtC0GPzYyYI3sY+N1nMY9z3zuZuTxXYNy5Mv0ouMhw3t3GHWBBdqm45QCtjj+ydOuQ5v9JwbAAEgkbErMdmaHsqjQDZ8WJv0XVMFACk4S63vXYrBRcSmyHscKbmVHvJcB7vDVzB3WrMNCZ9qmalRJJVwUjFIRiakqFXuCn3lR6rlBx7soZzMMJqB/LHy2hOdlsUdJpuJ7oBbPFp5eG3orGs2UxgcCGkHiLDwv9PkFOENtA1uxxhqCr7IsDsO9rjMe647tPCCZI8VUYKkGVHNmABUa2xMkA7u8APRaUOWfq0T/AMS8j3Q0uJt+R23qvS9OmiuF/uV6p/hnRMnfJPVrT/PVWaqclG/RrR/PRWy9ePBiYLnX/wDR8A1zg877AQTMieF+BuuirLdvMLNEuiYEx1bf5SiStUCdOzlrMIWw6nUew9CT8HSrfBZsTDavvfmAgHxHArLV5BfYDS4CxIMHZ1uCUyo6GkOJDtTYN4cNr8jHxWBwNTi65NhiCOBlQ6tSFnMTmT2tggG06gSDFunVVb82LranfzwUpYfY6ourNDmGa6RA3VRRxZLpN1DN9JmdTSecXP2KVhzDm+IS9HT9zsJJrRt+yuVlx1uFt1saeWtDi83cQAOgHAeZJUDIB3AByVy90IUElsjJ2xFLCF7gwW5nkFdYfBMp+6L8zc+qRllOGTxdfy4KQ9644pKzgEKPiqWoRJHUGP2PmlOqpupUsoSaoajOY3sv7V7iXwHbkAaifKAB/LK2wuIqUgG1yHtFhVAj/wCxvD+4W5wnDiE6ysCkhkTdB00Z3tz2SZjaZqUwBWAkER3wB7pPyKwXZ/suaILqw7/5SPd8eZXYaDQ0Q0QOXDyHBVme5d7Vupnvj/UOXitPXUWjlbMthKDWiwiSrbCOAVOHwnqdZSjmSOuJo2VQqjP8F7VmnUWiZMcRyXlPElPVKktT/qqSoVxOb5rTbTcQ0EkWl3PmG/dV2Dkk8yr3tDhQ1xdclxPgFS0Z/CJIjbdPiacTLNU6LnJcWQ8bW3n6dV0zL8SHNB6Lmre6OR4rS9ncwtpJ8FKOS5/BrWLpga81kjWq8YheurWXZ62dSJdSqFFrVFH9qvKjlncupDpULL0tjlFlKDk0EDJNV9lVtoasQDwLQ3zc4A/6QVJdUlP5OdTz+m/+RsPhPqtmFXJHFNwv5VGxyhtnHmfkrBM4SlpYG8hfx4p5eqjKwUfH4f2jC3mLKQhdA4H2mwBoVHTNhpNplk9wkdNj4dVSTLgIgzaZF9wu1dtez4rN1ADVf47g9CuOZjgXUzfhIE72/C7qFnyRp2a8U7Vdxt1TUJFje3I/ib8T6jkqnEtLTaTxHdiQd9lKZUIcTvxPP+4c/sl1mahImeEHnx8Cpnar6XwyufWPE/7bx8U/TqzzPWPmmq1Jw3abHpPh4JTK4FwOh5hclFNaM+8cjqfZHMhUoN5tGk+IG60NEaiBzK43k2cvoulp7ttTecfVdO7LZw2tUZpO8mOUCVJ70ztp7RuXGAAOCYqOSnvUd9RTyDIHOTNetaFHr4nkoT66xzmlpDpD76i9ZWUQ1ZXgcs3RvQ5c0q8pZcqilVUoYmy2wla2TaM92kGmtP5gD57Kvo1ZTvbHERoPOR6QfuqfB4re6hkjyzqe6L5lRSG1FSMxoIJHCR5hPiuXEBthxO0/suw5FbFY3LxVBDnGCeloPQfNQ6OUMpSWzPMnhyVr7UNgbAyB4i6ZeZVuNHKV2UONEJrL8XDom4+SkZi3dZZ+IOsuB/2RDHZdPR0rDY2QDKlNxFlz/B5qRuYV1QzLUN1SXG0J0mkFcJz2krPsxCnUq9lKMAZYF6S+sqjHZoykJc7wG5PgFQYvtDUqHRTGieJgmOZ5BUWOT4OqNmjx2ctYS1vef+UcJ2B6k7Ba7sNl7tOp9yDqcebzeB0H0CxXY3s+57muiSTIJ4k71HdOX7rsWCwraTAxuw+J4lej6fAoKyGSSukPoQhaiQIQhACXtBEHZYjth2WFQFzRPMbTGxB4OH7HpuUl7ARBXGrVM6m07RwDFZO5p1ReY1bAnqPwu5hV7MIWyIJ4jaRzgcR0Xas+7OsqA2AJ9D0cP4QsBmOQOpkDSf0kCTbw94dd+ayzg4bRvxTjlVPTMg/AzBa1p43JiPLcfJe0qTTvpm4gX9eYV+MMWuLiN9xIAnna4KfOCDx3TodvIAn+dR5hIn7BOHaW17mZr5Y0iWyCLxv6cwldnMwOFxDKhMhru8NrGx+BKtq+XuaY0uImdZ0hpHO23iFFq4BjzDxPUET8LH+WStWZp4nHg68MQHNDmmWuAIPMG4TFV9lU9la3/tmMmfZ9yeMD3Z8vkrJ77LJkT2hkQqr1Hc5LrPTBKw9NsqLDk6HWUfUkmqqJJHCZTcnNSh06icq1oC0wjoRmV7YYkFzGztPx/wBlmqmNAu+Y/KOP7fsns5xHtazjNuHg1Urqx23EmLT6dFWONPkzyk7ZZ4HEOcSQYB8JvyWgwld0Q0taeLibR4Rc+BVRk9DV3SSxpvtv4lXbcO2O4+3kZ8SLpZJWEUxGGpVXvDi8Pa0mN9Mn8o4q32Fz9FAZiAz3nCBaAAAoua5wGNtudhxXErZSKIHaTGx3Bud/BZ0KWzCVKpLnWm5Jt6KS2g1m1zz+w4rRGBTqSIdOgUpoqtMtgjkva5vEuDuAv8Y+i9YXtF336QQPHmnUBt8lph8c8DvU3T0g/FR6+c1CS2fZgcgZPQE7eKZGPIAku8YYZ8rKUzFVXEMbDy7hph3juQF1YooN80V1HCuqu1WdxILj/qO8LXdnezhe4Egu1RwjVyt+GmOXHj1seznZVzoDu+4kEiwaOWqBeOq6blGUtoC13Hd30HILRDGSnmb0jzJcqFBvN594/QdFZIQrEAQhCABCEIAEIQgDxwmxVbjsuDhtqHLj4g8/irNCAOf5n2ba8lzLu4gxq8DNj42Pis9Uy17ZBBGkybwAeBv+xXWsThGv3F+YsVVY7LCRDmio30cP50WeeBPg1Y/VSjp7OdjFh3ddoIiCOB8ZsT6HqmamFYe7Td7P8zAAZ8Rv8/FaXGdn2n/pOj9Dreh/ZZPOsuqUgSWkeH/lt5SoOM1yjSpYpfsdfckZfmRoOMtLaUd46g4W2IG4PSVo8Pi21GhzSC07ELnAe4G5+v8APVTMszV9PhufdiZ622UpQvYsoPsjY4k3TAeo1PMWVBIcAeINj+6RWrBvFYnicWJRNe9Na1WVcfaZt0UF2cMuS6w8VRY37HVFs0ftgLkrO55nbnAspDxd9lDxma6gLjQdriT43UY14MCJO12/daYYvcnNS9itdqYdThbb+f7qtpuvf1vEFXmIl8tJHUSB9VAZhm3cDtv/ALBaFFGd45dkO0MY4DTqMcAPunXZg8e6OFrQPG6coUzpDmhzgfytcfoFKGVEkf03Fp3ktbHkZKn+kjv6c/sV1DHEuGoyQeU78d7lWAqN9+JP5nfTgFZ4XJGMcSdIaeES7/udxVjh8spDuCXuIBayoT3uegkBsplBIrHG627+xm6j3OIhrn/2AO+Ow9PNNvwT9n6QDynUfFx/da9mGLmH2bZLDD6QAFRn+BsfKfNM08NrMN/qt4s0l49HAezd5jwTWi0cTXwZQYUghjWwTwM3+rvkm2UHAkwWnYT3mnoGuGr0W+wuQPMh8ezOzHf1CD+lx93wkrR5R2Qa2+mD+Z0lx8zf5KkYyYkpQj8nN8q7M1aw9z2X6mkiRz0bDzW9yfsCwMA9wSCXbvPUHn1+C2uDy5lPYSef2Clqqgu5mnNyI+BwbaTAxswOJ3PUniVIQhOICEIQAIQhAAhCEACEIQAIQhAAhCEAM4jCsf7zQevH1VXisjJ9x/k649QrpCAOfZp2TBu6j/kz9vqFn8T2bGlzWP0k76h3vAnl0hdhTVfDMf7zWu8QClcIvsPHJKPDOG1uztZg7oDrH3XfQxfzUOpgqjfeY8NYJDbguPiLftsu3Vuz9F2zS3+0kfA2UOp2XH4ajh4gH5QpvDEsvVS7nEWO2LrdJA+aVSc86Gbuc484AHn5+S7BX7JvP4qbvFp/dQH9jXTPsqRPMEA/ILn6PyN/URf+U5Y46iRuA4iSLW43TjMN3H1HMBLXNAs24JiduS6M7scZk4YE9HD/AMksdmI3whPTX/8AtceN9gWXH3T85MczBCm8N0N1FjX2a3Z3+KtcDhzFVukMIbqpvhwaXcnAdVpXZM5xBOEJIEAlw25e/snGZE87YSmP7iw/Uo6JWDy42uDJaSaVKqfdc4sqbSx3A3myfoUTqBaNbYLXtAe5rgfBsA+i2VHJK/AUWeAn5AKWzIHn36x8GgD4mULFLuwfqIdo+/nBicNk7yxzC1zACXUahLQ8T+F95c3xunv+VjZz6YvMMaXX5gPOkH/Fbil2fojcOf8A3OPyEKwoYVjPca1vgAEywoV+qm+PP7mLweQkuDm0nOdEa6pi3hYR4BXmF7Pn8b4H5WAAep+yvkKiilwQlOUuWR8NgmU/daJ57n1KkIQmFBCEIAEIQgAQhCABCEIAEIQgAQhCABCEIAEIQgAQhCABCEIAEIQgAQhCABCEIAEIQgAQhCABCEIAEIQgAQhCABCEIAEIQgAQhCABCEI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74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planesmart.net/images/russian_vi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8780">
            <a:off x="108528" y="166512"/>
            <a:ext cx="1709625" cy="118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soccermasters.ru/wp-content/uploads/2013/12/Documen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172" y="-33783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http://www.theenglishacademy.co.uk/v2/wp-content/uploads/2014/10/passport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798" y="121398"/>
            <a:ext cx="1045458" cy="131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://mibsgroup.ua/wp-content/uploads/2015/07/bagazh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0" y="2738661"/>
            <a:ext cx="1544674" cy="10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http://pngimg.com/upload/small/luggage_PNG1074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23032"/>
            <a:ext cx="1466008" cy="146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http://aviabilety-deshevye.ru/uploads/2014/06/17727_ori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8" y="144603"/>
            <a:ext cx="2096998" cy="111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s://autorenta.by/img/services/avto-v-aeropo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183" y="2456550"/>
            <a:ext cx="2639994" cy="98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://aeroexpress.by/wp-content/uploads/2016/01/icon-200x200-0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792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http://clipart.coolclips.com/480/vectors/tf05224/CoolClips_vc0277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8" y="4523328"/>
            <a:ext cx="1207444" cy="16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6" descr="http://itacoins.com/images/interesting/ruble/rouble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036" y="4822087"/>
            <a:ext cx="890289" cy="11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8" descr="http://upload.wikimedia.org/wikipedia/commons/thumb/4/45/Pound_Sign.svg/500px-Pound_Sign.svg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725746"/>
            <a:ext cx="1346974" cy="134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0" descr="http://bumper-stickers.ru/25895-large_default/znak-evr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884" y="4793913"/>
            <a:ext cx="1210639" cy="121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61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Sevenoaks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банан     лимон     яблоко     апельсин</dc:title>
  <dc:creator>JDD</dc:creator>
  <cp:lastModifiedBy>dxi</cp:lastModifiedBy>
  <cp:revision>40</cp:revision>
  <dcterms:created xsi:type="dcterms:W3CDTF">2016-05-09T13:37:52Z</dcterms:created>
  <dcterms:modified xsi:type="dcterms:W3CDTF">2016-05-11T15:36:35Z</dcterms:modified>
</cp:coreProperties>
</file>