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92" r:id="rId3"/>
    <p:sldId id="29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5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58" autoAdjust="0"/>
  </p:normalViewPr>
  <p:slideViewPr>
    <p:cSldViewPr>
      <p:cViewPr varScale="1">
        <p:scale>
          <a:sx n="101" d="100"/>
          <a:sy n="101" d="100"/>
        </p:scale>
        <p:origin x="-19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4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6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6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4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7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2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9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2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0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2">
                <a:tint val="80000"/>
                <a:satMod val="300000"/>
                <a:lumMod val="100000"/>
              </a:schemeClr>
            </a:gs>
            <a:gs pos="100000">
              <a:schemeClr val="bg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11" y="112780"/>
            <a:ext cx="1404997" cy="14049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72" y="127272"/>
            <a:ext cx="1396966" cy="13969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774" y="1490196"/>
            <a:ext cx="8956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/>
              <a:t>Москва</a:t>
            </a:r>
            <a:r>
              <a:rPr lang="en-GB" sz="3600" dirty="0" smtClean="0"/>
              <a:t>́</a:t>
            </a:r>
            <a:r>
              <a:rPr lang="ru-RU" sz="3600" dirty="0" smtClean="0"/>
              <a:t>        Ло</a:t>
            </a:r>
            <a:r>
              <a:rPr lang="en-GB" sz="3600" dirty="0"/>
              <a:t>́</a:t>
            </a:r>
            <a:r>
              <a:rPr lang="ru-RU" sz="3600" dirty="0" smtClean="0"/>
              <a:t>ндон         Ду</a:t>
            </a:r>
            <a:r>
              <a:rPr lang="en-GB" sz="3600" dirty="0"/>
              <a:t>́</a:t>
            </a:r>
            <a:r>
              <a:rPr lang="ru-RU" sz="3600" dirty="0" smtClean="0"/>
              <a:t>блин      Брюссе</a:t>
            </a:r>
            <a:r>
              <a:rPr lang="en-GB" sz="3600" dirty="0"/>
              <a:t>́</a:t>
            </a:r>
            <a:r>
              <a:rPr lang="ru-RU" sz="3600" dirty="0"/>
              <a:t>ль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99" y="139539"/>
            <a:ext cx="1404997" cy="1404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43" y="85199"/>
            <a:ext cx="1404997" cy="14049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" y="3993127"/>
            <a:ext cx="9018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Санкт-Петербу</a:t>
            </a:r>
            <a:r>
              <a:rPr lang="en-GB" sz="3600" dirty="0"/>
              <a:t>́</a:t>
            </a:r>
            <a:r>
              <a:rPr lang="ru-RU" sz="3600" dirty="0" smtClean="0"/>
              <a:t>рг     Ве</a:t>
            </a:r>
            <a:r>
              <a:rPr lang="en-GB" sz="3600" dirty="0"/>
              <a:t>́</a:t>
            </a:r>
            <a:r>
              <a:rPr lang="ru-RU" sz="3600" dirty="0" smtClean="0"/>
              <a:t>на       Пра</a:t>
            </a:r>
            <a:r>
              <a:rPr lang="en-GB" sz="3600" dirty="0"/>
              <a:t>́</a:t>
            </a:r>
            <a:r>
              <a:rPr lang="ru-RU" sz="3600" dirty="0" smtClean="0"/>
              <a:t>га           Рим</a:t>
            </a:r>
            <a:endParaRPr lang="ru-RU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1537172" cy="15371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40" y="2268019"/>
            <a:ext cx="1546025" cy="1546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38" y="2271774"/>
            <a:ext cx="1644247" cy="1644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478" y="2299768"/>
            <a:ext cx="1588258" cy="158825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967" y="6186435"/>
            <a:ext cx="9622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/>
              <a:t>Хе</a:t>
            </a:r>
            <a:r>
              <a:rPr lang="en-GB" sz="3600" dirty="0"/>
              <a:t>́</a:t>
            </a:r>
            <a:r>
              <a:rPr lang="ru-RU" sz="3600" dirty="0" smtClean="0"/>
              <a:t>льсинки    Пари</a:t>
            </a:r>
            <a:r>
              <a:rPr lang="en-GB" sz="3600" dirty="0"/>
              <a:t>́</a:t>
            </a:r>
            <a:r>
              <a:rPr lang="ru-RU" sz="3600" dirty="0" smtClean="0"/>
              <a:t>ж          Эдинбу</a:t>
            </a:r>
            <a:r>
              <a:rPr lang="en-GB" sz="3600" dirty="0"/>
              <a:t>́</a:t>
            </a:r>
            <a:r>
              <a:rPr lang="ru-RU" sz="3600" dirty="0" smtClean="0"/>
              <a:t>рг       Пеки</a:t>
            </a:r>
            <a:r>
              <a:rPr lang="en-GB" sz="3600" dirty="0"/>
              <a:t>́</a:t>
            </a:r>
            <a:r>
              <a:rPr lang="ru-RU" sz="3600" dirty="0"/>
              <a:t>н</a:t>
            </a:r>
            <a:endParaRPr lang="en-GB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3" y="4714417"/>
            <a:ext cx="1485197" cy="14851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39" y="4743515"/>
            <a:ext cx="1427001" cy="1427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37" y="4768698"/>
            <a:ext cx="1489783" cy="1489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478" y="4714417"/>
            <a:ext cx="1527463" cy="152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73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08" y="3295568"/>
            <a:ext cx="1404997" cy="14049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977" y="2230543"/>
            <a:ext cx="1396966" cy="1396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58" y="3098677"/>
            <a:ext cx="1404997" cy="1404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46" y="5190753"/>
            <a:ext cx="1404997" cy="1404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706" y="260648"/>
            <a:ext cx="1537172" cy="1537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060367"/>
            <a:ext cx="1546025" cy="1546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5071129"/>
            <a:ext cx="1644247" cy="16442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953" y="1340768"/>
            <a:ext cx="1588258" cy="15882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65893"/>
            <a:ext cx="1485197" cy="1485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05" y="5426521"/>
            <a:ext cx="1427001" cy="14270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291" y="3955674"/>
            <a:ext cx="1489783" cy="14897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-37267"/>
            <a:ext cx="1527463" cy="15274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17150" y="324433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8646" y="24361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dirty="0" smtClean="0"/>
              <a:t>Москв</a:t>
            </a:r>
            <a:r>
              <a:rPr lang="en-GB" sz="3600" dirty="0" smtClean="0"/>
              <a:t>a</a:t>
            </a:r>
            <a:endParaRPr lang="en-GB" sz="3600" dirty="0"/>
          </a:p>
          <a:p>
            <a:r>
              <a:rPr lang="ru-RU" sz="3600" dirty="0" smtClean="0"/>
              <a:t>Л</a:t>
            </a:r>
            <a:r>
              <a:rPr lang="en-GB" sz="3600" dirty="0" smtClean="0"/>
              <a:t>o</a:t>
            </a:r>
            <a:r>
              <a:rPr lang="ru-RU" sz="3600" dirty="0" smtClean="0"/>
              <a:t>ндон</a:t>
            </a:r>
            <a:endParaRPr lang="en-GB" sz="3600" dirty="0"/>
          </a:p>
          <a:p>
            <a:pPr lvl="0"/>
            <a:r>
              <a:rPr lang="ru-RU" sz="3600" dirty="0" smtClean="0"/>
              <a:t>Ду</a:t>
            </a:r>
            <a:r>
              <a:rPr lang="ru-RU" sz="3600" dirty="0" smtClean="0"/>
              <a:t>блин</a:t>
            </a:r>
            <a:endParaRPr lang="en-GB" sz="3600" dirty="0"/>
          </a:p>
          <a:p>
            <a:pPr lvl="0"/>
            <a:r>
              <a:rPr lang="ru-RU" sz="3600" dirty="0" smtClean="0"/>
              <a:t>Брюсс</a:t>
            </a:r>
            <a:r>
              <a:rPr lang="en-GB" sz="3600" dirty="0" smtClean="0"/>
              <a:t>e</a:t>
            </a:r>
            <a:r>
              <a:rPr lang="ru-RU" sz="3600" dirty="0" smtClean="0"/>
              <a:t>ль</a:t>
            </a:r>
            <a:endParaRPr lang="en-GB" sz="3600" dirty="0"/>
          </a:p>
          <a:p>
            <a:r>
              <a:rPr lang="ru-RU" sz="3600" dirty="0" smtClean="0"/>
              <a:t>Санкт-Петербу</a:t>
            </a:r>
            <a:r>
              <a:rPr lang="ru-RU" sz="3600" dirty="0" smtClean="0"/>
              <a:t>рг</a:t>
            </a:r>
            <a:endParaRPr lang="en-GB" sz="3600" dirty="0"/>
          </a:p>
          <a:p>
            <a:pPr lvl="0"/>
            <a:r>
              <a:rPr lang="ru-RU" sz="3600" dirty="0" smtClean="0"/>
              <a:t>В</a:t>
            </a:r>
            <a:r>
              <a:rPr lang="en-GB" sz="3600" dirty="0" smtClean="0"/>
              <a:t>e</a:t>
            </a:r>
            <a:r>
              <a:rPr lang="ru-RU" sz="3600" dirty="0" smtClean="0"/>
              <a:t>на</a:t>
            </a:r>
            <a:endParaRPr lang="en-GB" sz="3600" dirty="0"/>
          </a:p>
          <a:p>
            <a:pPr lvl="0"/>
            <a:r>
              <a:rPr lang="ru-RU" sz="3600" dirty="0" smtClean="0"/>
              <a:t>Пр</a:t>
            </a:r>
            <a:r>
              <a:rPr lang="en-GB" sz="3600" dirty="0" smtClean="0"/>
              <a:t>a</a:t>
            </a:r>
            <a:r>
              <a:rPr lang="ru-RU" sz="3600" dirty="0" smtClean="0"/>
              <a:t>га</a:t>
            </a:r>
            <a:endParaRPr lang="en-GB" sz="3600" dirty="0"/>
          </a:p>
          <a:p>
            <a:r>
              <a:rPr lang="ru-RU" sz="3600" dirty="0"/>
              <a:t>Рим</a:t>
            </a:r>
          </a:p>
          <a:p>
            <a:pPr lvl="0"/>
            <a:r>
              <a:rPr lang="ru-RU" sz="3600" dirty="0" smtClean="0"/>
              <a:t>Х</a:t>
            </a:r>
            <a:r>
              <a:rPr lang="en-GB" sz="3600" dirty="0" smtClean="0"/>
              <a:t>e</a:t>
            </a:r>
            <a:r>
              <a:rPr lang="ru-RU" sz="3600" dirty="0" smtClean="0"/>
              <a:t>льсинки</a:t>
            </a:r>
            <a:endParaRPr lang="en-GB" sz="3600" dirty="0"/>
          </a:p>
          <a:p>
            <a:pPr lvl="0"/>
            <a:r>
              <a:rPr lang="ru-RU" sz="3600" dirty="0" smtClean="0"/>
              <a:t>Пар</a:t>
            </a:r>
            <a:r>
              <a:rPr lang="ru-RU" sz="3600" dirty="0"/>
              <a:t>иж</a:t>
            </a:r>
            <a:endParaRPr lang="en-GB" sz="3600" dirty="0"/>
          </a:p>
          <a:p>
            <a:r>
              <a:rPr lang="ru-RU" sz="3600" dirty="0" smtClean="0"/>
              <a:t>Эдинбург</a:t>
            </a:r>
            <a:endParaRPr lang="en-GB" sz="3600" dirty="0"/>
          </a:p>
          <a:p>
            <a:pPr lvl="0"/>
            <a:r>
              <a:rPr lang="ru-RU" sz="3600" dirty="0" smtClean="0"/>
              <a:t>Пекин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8331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037" y="134426"/>
            <a:ext cx="1678084" cy="16780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77" y="104324"/>
            <a:ext cx="1668492" cy="1668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24" y="115811"/>
            <a:ext cx="1678084" cy="1678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8" y="61471"/>
            <a:ext cx="1678084" cy="1678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86" y="2240298"/>
            <a:ext cx="1835950" cy="183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03" y="2279991"/>
            <a:ext cx="1846524" cy="1846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777" y="2280783"/>
            <a:ext cx="1963838" cy="1963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695" y="2286224"/>
            <a:ext cx="1896966" cy="18969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3" y="4682894"/>
            <a:ext cx="1773874" cy="1773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41" y="4690614"/>
            <a:ext cx="1840367" cy="18403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85" y="4669814"/>
            <a:ext cx="1827184" cy="18271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07" y="4669814"/>
            <a:ext cx="1824354" cy="182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5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57</Words>
  <Application>Microsoft Office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Sevenoaks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банан     лимон     яблоко     апельсин</dc:title>
  <dc:creator>JDD</dc:creator>
  <cp:lastModifiedBy>dxi</cp:lastModifiedBy>
  <cp:revision>39</cp:revision>
  <dcterms:created xsi:type="dcterms:W3CDTF">2016-05-09T13:37:52Z</dcterms:created>
  <dcterms:modified xsi:type="dcterms:W3CDTF">2016-05-13T11:20:56Z</dcterms:modified>
</cp:coreProperties>
</file>