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6.gif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5997"/>
            <a:ext cx="918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 маши</a:t>
            </a:r>
            <a:r>
              <a:rPr lang="en-GB" sz="3600" dirty="0"/>
              <a:t>́</a:t>
            </a:r>
            <a:r>
              <a:rPr lang="ru-RU" sz="3600" dirty="0" smtClean="0"/>
              <a:t>на        авто</a:t>
            </a:r>
            <a:r>
              <a:rPr lang="en-GB" sz="3600" dirty="0"/>
              <a:t>́</a:t>
            </a:r>
            <a:r>
              <a:rPr lang="ru-RU" sz="3600" dirty="0" smtClean="0"/>
              <a:t>бус        ло</a:t>
            </a:r>
            <a:r>
              <a:rPr lang="en-GB" sz="3600" dirty="0"/>
              <a:t>́</a:t>
            </a:r>
            <a:r>
              <a:rPr lang="ru-RU" sz="3600" dirty="0"/>
              <a:t>дка </a:t>
            </a:r>
            <a:r>
              <a:rPr lang="ru-RU" sz="3600" dirty="0" smtClean="0"/>
              <a:t>           самолёт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44272"/>
            <a:ext cx="1872208" cy="699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37" y="99710"/>
            <a:ext cx="1932602" cy="144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4"/>
          <a:stretch/>
        </p:blipFill>
        <p:spPr>
          <a:xfrm>
            <a:off x="1187624" y="2419399"/>
            <a:ext cx="3017504" cy="1009601"/>
          </a:xfrm>
          <a:prstGeom prst="rect">
            <a:avLst/>
          </a:prstGeom>
        </p:spPr>
      </p:pic>
      <p:pic>
        <p:nvPicPr>
          <p:cNvPr id="2050" name="Picture 2" descr="http://www.tupolev.ru/getimg/576/296/files/core/562_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45" y="286584"/>
            <a:ext cx="223224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476907"/>
            <a:ext cx="9076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тролле</a:t>
            </a:r>
            <a:r>
              <a:rPr lang="en-GB" sz="3600" dirty="0"/>
              <a:t>́</a:t>
            </a:r>
            <a:r>
              <a:rPr lang="ru-RU" sz="3600" dirty="0" smtClean="0"/>
              <a:t>йбус    по</a:t>
            </a:r>
            <a:r>
              <a:rPr lang="en-GB" sz="3600" dirty="0"/>
              <a:t>́</a:t>
            </a:r>
            <a:r>
              <a:rPr lang="ru-RU" sz="3600" dirty="0"/>
              <a:t>езд</a:t>
            </a:r>
            <a:r>
              <a:rPr lang="ru-RU" sz="3600" dirty="0" smtClean="0"/>
              <a:t>       кора</a:t>
            </a:r>
            <a:r>
              <a:rPr lang="en-GB" sz="3600" dirty="0"/>
              <a:t>́</a:t>
            </a:r>
            <a:r>
              <a:rPr lang="ru-RU" sz="3600" dirty="0" smtClean="0"/>
              <a:t>бль            такси</a:t>
            </a:r>
            <a:r>
              <a:rPr lang="en-GB" sz="3600" dirty="0"/>
              <a:t>́</a:t>
            </a:r>
          </a:p>
          <a:p>
            <a:pPr lvl="0"/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990"/>
            <a:ext cx="1603449" cy="1530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/>
          <a:stretch/>
        </p:blipFill>
        <p:spPr>
          <a:xfrm>
            <a:off x="87690" y="4293096"/>
            <a:ext cx="1889071" cy="1617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30804"/>
            <a:ext cx="2295195" cy="1530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53" y="2304320"/>
            <a:ext cx="2733675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845" y="5934670"/>
            <a:ext cx="898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трамва</a:t>
            </a:r>
            <a:r>
              <a:rPr lang="en-GB" sz="3600" dirty="0"/>
              <a:t>́</a:t>
            </a:r>
            <a:r>
              <a:rPr lang="ru-RU" sz="3600" dirty="0" smtClean="0"/>
              <a:t>й     вертолёт     </a:t>
            </a:r>
            <a:r>
              <a:rPr lang="ru-RU" sz="3600" dirty="0" smtClean="0"/>
              <a:t>велосипе</a:t>
            </a:r>
            <a:r>
              <a:rPr lang="en-GB" sz="3600" dirty="0"/>
              <a:t>́</a:t>
            </a:r>
            <a:r>
              <a:rPr lang="ru-RU" sz="3600" smtClean="0"/>
              <a:t>д   </a:t>
            </a:r>
            <a:r>
              <a:rPr lang="ru-RU" sz="3600" smtClean="0"/>
              <a:t>     </a:t>
            </a:r>
            <a:r>
              <a:rPr lang="ru-RU" sz="3600" dirty="0" smtClean="0"/>
              <a:t>метро́</a:t>
            </a:r>
            <a:endParaRPr lang="en-GB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62" y="2440166"/>
            <a:ext cx="2053319" cy="995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01" y="4417932"/>
            <a:ext cx="2270915" cy="15371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2" y="4677236"/>
            <a:ext cx="1770836" cy="10928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86" y="4592779"/>
            <a:ext cx="2091147" cy="11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6" y="9178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 smtClean="0"/>
              <a:t>машина</a:t>
            </a:r>
            <a:endParaRPr lang="en-GB" sz="3600" dirty="0"/>
          </a:p>
          <a:p>
            <a:pPr lvl="0"/>
            <a:r>
              <a:rPr lang="ru-RU" sz="3600" dirty="0" smtClean="0"/>
              <a:t>автобус</a:t>
            </a:r>
            <a:endParaRPr lang="en-GB" sz="3600" dirty="0"/>
          </a:p>
          <a:p>
            <a:r>
              <a:rPr lang="ru-RU" sz="3600" dirty="0" smtClean="0"/>
              <a:t>лодка</a:t>
            </a:r>
            <a:endParaRPr lang="en-GB" sz="3600" dirty="0"/>
          </a:p>
          <a:p>
            <a:pPr lvl="0"/>
            <a:r>
              <a:rPr lang="ru-RU" sz="3600" dirty="0"/>
              <a:t>самолёт</a:t>
            </a:r>
            <a:endParaRPr lang="en-GB" sz="3600" dirty="0"/>
          </a:p>
          <a:p>
            <a:pPr lvl="0"/>
            <a:r>
              <a:rPr lang="ru-RU" sz="3600" dirty="0" smtClean="0"/>
              <a:t>троллейбус</a:t>
            </a:r>
            <a:endParaRPr lang="en-GB" sz="3600" dirty="0"/>
          </a:p>
          <a:p>
            <a:pPr lvl="0"/>
            <a:r>
              <a:rPr lang="ru-RU" sz="3600" dirty="0" smtClean="0"/>
              <a:t>поезд</a:t>
            </a:r>
            <a:endParaRPr lang="en-GB" sz="3600" dirty="0"/>
          </a:p>
          <a:p>
            <a:r>
              <a:rPr lang="ru-RU" sz="3600" dirty="0" smtClean="0"/>
              <a:t>корабль</a:t>
            </a:r>
            <a:endParaRPr lang="en-GB" sz="3600" dirty="0"/>
          </a:p>
          <a:p>
            <a:r>
              <a:rPr lang="ru-RU" sz="3600" dirty="0" smtClean="0"/>
              <a:t>такси</a:t>
            </a:r>
            <a:endParaRPr lang="en-GB" sz="3600" dirty="0"/>
          </a:p>
          <a:p>
            <a:pPr lvl="0"/>
            <a:r>
              <a:rPr lang="ru-RU" sz="3600" dirty="0" smtClean="0"/>
              <a:t>трамвай</a:t>
            </a:r>
            <a:endParaRPr lang="en-GB" sz="3600" dirty="0"/>
          </a:p>
          <a:p>
            <a:pPr lvl="0"/>
            <a:r>
              <a:rPr lang="ru-RU" sz="3600" dirty="0" smtClean="0"/>
              <a:t>вертолёт</a:t>
            </a:r>
            <a:endParaRPr lang="en-GB" sz="3600" dirty="0"/>
          </a:p>
          <a:p>
            <a:pPr lvl="0"/>
            <a:r>
              <a:rPr lang="ru-RU" sz="3600" dirty="0" smtClean="0"/>
              <a:t>велосипед</a:t>
            </a:r>
            <a:endParaRPr lang="en-GB" sz="3600" dirty="0"/>
          </a:p>
          <a:p>
            <a:pPr lvl="0"/>
            <a:r>
              <a:rPr lang="ru-RU" sz="3600" dirty="0" smtClean="0"/>
              <a:t>метро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02" y="1196752"/>
            <a:ext cx="1926724" cy="72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96" y="4941168"/>
            <a:ext cx="1988875" cy="1491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4"/>
          <a:stretch/>
        </p:blipFill>
        <p:spPr>
          <a:xfrm>
            <a:off x="1263381" y="4005064"/>
            <a:ext cx="3105366" cy="1038998"/>
          </a:xfrm>
          <a:prstGeom prst="rect">
            <a:avLst/>
          </a:prstGeom>
        </p:spPr>
      </p:pic>
      <p:pic>
        <p:nvPicPr>
          <p:cNvPr id="6" name="Picture 2" descr="http://www.tupolev.ru/getimg/576/296/files/core/562_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09" y="1658608"/>
            <a:ext cx="2297246" cy="9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82" y="3298461"/>
            <a:ext cx="1650139" cy="1574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/>
          <a:stretch/>
        </p:blipFill>
        <p:spPr>
          <a:xfrm>
            <a:off x="3989689" y="-37935"/>
            <a:ext cx="1944077" cy="1664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21" y="1739878"/>
            <a:ext cx="2362027" cy="1574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27" y="255727"/>
            <a:ext cx="2813273" cy="94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2" y="3521706"/>
            <a:ext cx="2113108" cy="1024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67" y="5310397"/>
            <a:ext cx="2337039" cy="1581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19" y="5674953"/>
            <a:ext cx="1822399" cy="1124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47" y="2527220"/>
            <a:ext cx="2152037" cy="12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44272"/>
            <a:ext cx="1872208" cy="699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37" y="99710"/>
            <a:ext cx="1932602" cy="144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4"/>
          <a:stretch/>
        </p:blipFill>
        <p:spPr>
          <a:xfrm>
            <a:off x="1187624" y="2419399"/>
            <a:ext cx="3017504" cy="1009601"/>
          </a:xfrm>
          <a:prstGeom prst="rect">
            <a:avLst/>
          </a:prstGeom>
        </p:spPr>
      </p:pic>
      <p:pic>
        <p:nvPicPr>
          <p:cNvPr id="5" name="Picture 2" descr="http://www.tupolev.ru/getimg/576/296/files/core/562_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45" y="286584"/>
            <a:ext cx="223224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990"/>
            <a:ext cx="1603449" cy="153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/>
          <a:stretch/>
        </p:blipFill>
        <p:spPr>
          <a:xfrm>
            <a:off x="87690" y="4293096"/>
            <a:ext cx="1889071" cy="1617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30804"/>
            <a:ext cx="2295195" cy="1530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53" y="2304320"/>
            <a:ext cx="2733675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62" y="2440166"/>
            <a:ext cx="2053319" cy="995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01" y="4417932"/>
            <a:ext cx="2270915" cy="1537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2" y="4677236"/>
            <a:ext cx="1770836" cy="1092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86" y="4592779"/>
            <a:ext cx="2091147" cy="11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3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42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38</cp:revision>
  <dcterms:created xsi:type="dcterms:W3CDTF">2016-05-09T13:37:52Z</dcterms:created>
  <dcterms:modified xsi:type="dcterms:W3CDTF">2016-05-13T11:19:09Z</dcterms:modified>
</cp:coreProperties>
</file>