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43" y="63181"/>
            <a:ext cx="1572332" cy="1438684"/>
          </a:xfrm>
          <a:prstGeom prst="rect">
            <a:avLst/>
          </a:prstGeom>
        </p:spPr>
      </p:pic>
      <p:pic>
        <p:nvPicPr>
          <p:cNvPr id="1026" name="Picture 2" descr="http://www.menunvkz.ru/sites/menunvkz.ru/files/food_images/sochnyy_steyk_iz_syomgi_na_grile_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49" y="-11434"/>
            <a:ext cx="22674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essebar-seawolf.com/images/dishes/stea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28914"/>
            <a:ext cx="1834447" cy="134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lezagro.ru/upload/iblock/c6f/c6f5fb69125af474a8bc948fd548892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9" y="2584224"/>
            <a:ext cx="1667253" cy="12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amara.goodnessnet.ru/skins/goodnessnet/images/inner/green_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27" y="2453360"/>
            <a:ext cx="175709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yemslona.ru.opt-images.1c-bitrix-cdn.ru/upload/iblock/882/kotleta-rybnaya.png?14435793196956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646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-fotki.yandex.ru/get/9058/981986.95/0_90f19_cbcde2f8_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06128"/>
            <a:ext cx="1747058" cy="11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yasnov.ru/upload/iblock/df6/df6d4b1cd357601fe5c7cc2e93e0e85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9" y="4576792"/>
            <a:ext cx="2026626" cy="13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rublevskiy.ru/sites/default/files/brightcove_thumbnail/24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28312"/>
            <a:ext cx="1705565" cy="13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0391" y="1412884"/>
            <a:ext cx="8833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    c</a:t>
            </a:r>
            <a:r>
              <a:rPr lang="az-Cyrl-AZ" sz="3600" dirty="0" smtClean="0"/>
              <a:t>уп</a:t>
            </a:r>
            <a:r>
              <a:rPr lang="en-GB" sz="3600" dirty="0" smtClean="0"/>
              <a:t>            </a:t>
            </a:r>
            <a:r>
              <a:rPr lang="ru-RU" sz="3600" dirty="0" smtClean="0"/>
              <a:t>борщ             </a:t>
            </a:r>
            <a:r>
              <a:rPr lang="ru-RU" sz="3600" dirty="0" smtClean="0"/>
              <a:t>ры́ба   </a:t>
            </a:r>
            <a:r>
              <a:rPr lang="en-GB" sz="3600" dirty="0" smtClean="0"/>
              <a:t> </a:t>
            </a:r>
            <a:r>
              <a:rPr lang="ru-RU" sz="3600" dirty="0" smtClean="0"/>
              <a:t>         </a:t>
            </a:r>
            <a:r>
              <a:rPr lang="ru-RU" sz="3600" dirty="0" smtClean="0"/>
              <a:t>сёмга</a:t>
            </a:r>
            <a:endParaRPr lang="ru-RU" sz="3600" dirty="0"/>
          </a:p>
        </p:txBody>
      </p:sp>
      <p:sp>
        <p:nvSpPr>
          <p:cNvPr id="7" name="Rectangle 6"/>
          <p:cNvSpPr/>
          <p:nvPr/>
        </p:nvSpPr>
        <p:spPr>
          <a:xfrm>
            <a:off x="13062" y="3877462"/>
            <a:ext cx="9130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мя́со        бифште́кс     соси́ска      га́мбургер</a:t>
            </a:r>
            <a:endParaRPr lang="ru-RU" sz="3600" dirty="0"/>
          </a:p>
        </p:txBody>
      </p:sp>
      <p:sp>
        <p:nvSpPr>
          <p:cNvPr id="8" name="Rectangle 7"/>
          <p:cNvSpPr/>
          <p:nvPr/>
        </p:nvSpPr>
        <p:spPr>
          <a:xfrm>
            <a:off x="215426" y="5851680"/>
            <a:ext cx="902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котле́та           ку́рица        колбаса́       ветчина́</a:t>
            </a:r>
            <a:endParaRPr lang="ru-RU" sz="3600" dirty="0"/>
          </a:p>
        </p:txBody>
      </p:sp>
      <p:pic>
        <p:nvPicPr>
          <p:cNvPr id="2050" name="Picture 2" descr="http://diversiboxedmeat.ca/img/mea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0" y="2294788"/>
            <a:ext cx="2258024" cy="15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n--1-dtbchwc4a2h.xn--p1ai/files/images/go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81" y="152162"/>
            <a:ext cx="2066010" cy="1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pizzahut.com.sg/assets/img/dist/dineinmenu/Soup%20&amp;%20Salad/large_747x380/Soup-of-the-Day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91" y="121930"/>
            <a:ext cx="2448272" cy="12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5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65" y="260648"/>
            <a:ext cx="1572332" cy="1438684"/>
          </a:xfrm>
          <a:prstGeom prst="rect">
            <a:avLst/>
          </a:prstGeom>
        </p:spPr>
      </p:pic>
      <p:pic>
        <p:nvPicPr>
          <p:cNvPr id="5" name="Picture 2" descr="http://www.menunvkz.ru/sites/menunvkz.ru/files/food_images/sochnyy_steyk_iz_syomgi_na_grile_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40" y="5212394"/>
            <a:ext cx="22674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nessebar-seawolf.com/images/dishes/stea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30" y="1540187"/>
            <a:ext cx="1834447" cy="134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elezagro.ru/upload/iblock/c6f/c6f5fb69125af474a8bc948fd548892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63" y="5301208"/>
            <a:ext cx="1667253" cy="12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samara.goodnessnet.ru/skins/goodnessnet/images/inner/green_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54" y="-143928"/>
            <a:ext cx="175709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syemslona.ru.opt-images.1c-bitrix-cdn.ru/upload/iblock/882/kotleta-rybnaya.png?14435793196956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25" y="3702452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img-fotki.yandex.ru/get/9058/981986.95/0_90f19_cbcde2f8_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81" y="2653391"/>
            <a:ext cx="1747058" cy="11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myasnov.ru/upload/iblock/df6/df6d4b1cd357601fe5c7cc2e93e0e85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26" y="3790627"/>
            <a:ext cx="2026626" cy="13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www.rublevskiy.ru/sites/default/files/brightcove_thumbnail/24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05234"/>
            <a:ext cx="1705565" cy="13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4" y="97308"/>
            <a:ext cx="2196563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c</a:t>
            </a:r>
            <a:r>
              <a:rPr lang="az-Cyrl-AZ" sz="3600" dirty="0"/>
              <a:t>уп</a:t>
            </a:r>
            <a:r>
              <a:rPr lang="en-GB" sz="3600" dirty="0"/>
              <a:t> </a:t>
            </a:r>
            <a:endParaRPr lang="en-GB" sz="3600" dirty="0" smtClean="0"/>
          </a:p>
          <a:p>
            <a:r>
              <a:rPr lang="ru-RU" sz="3600" dirty="0" smtClean="0"/>
              <a:t>борщ</a:t>
            </a:r>
            <a:endParaRPr lang="ru-RU" sz="3600" dirty="0" smtClean="0"/>
          </a:p>
          <a:p>
            <a:r>
              <a:rPr lang="ru-RU" sz="3600" dirty="0" smtClean="0"/>
              <a:t>рыба</a:t>
            </a:r>
            <a:endParaRPr lang="ru-RU" sz="3600" dirty="0" smtClean="0"/>
          </a:p>
          <a:p>
            <a:r>
              <a:rPr lang="ru-RU" sz="3600" dirty="0" smtClean="0"/>
              <a:t>сёмга</a:t>
            </a:r>
          </a:p>
          <a:p>
            <a:r>
              <a:rPr lang="ru-RU" sz="3600" dirty="0" smtClean="0"/>
              <a:t>мясо</a:t>
            </a:r>
          </a:p>
          <a:p>
            <a:r>
              <a:rPr lang="ru-RU" sz="3600" dirty="0" smtClean="0"/>
              <a:t>бифштекс</a:t>
            </a:r>
          </a:p>
          <a:p>
            <a:r>
              <a:rPr lang="ru-RU" sz="3600" dirty="0" smtClean="0"/>
              <a:t>сосиска</a:t>
            </a:r>
          </a:p>
          <a:p>
            <a:r>
              <a:rPr lang="ru-RU" sz="3600" dirty="0" smtClean="0"/>
              <a:t>гамбургер</a:t>
            </a:r>
          </a:p>
          <a:p>
            <a:r>
              <a:rPr lang="ru-RU" sz="3600" dirty="0" smtClean="0"/>
              <a:t>котлета</a:t>
            </a:r>
          </a:p>
          <a:p>
            <a:r>
              <a:rPr lang="ru-RU" sz="3600" dirty="0" smtClean="0"/>
              <a:t>курица</a:t>
            </a:r>
          </a:p>
          <a:p>
            <a:r>
              <a:rPr lang="ru-RU" sz="3600" dirty="0" smtClean="0"/>
              <a:t>колбаса</a:t>
            </a:r>
          </a:p>
          <a:p>
            <a:r>
              <a:rPr lang="ru-RU" sz="3600" dirty="0" smtClean="0"/>
              <a:t>ветчина</a:t>
            </a:r>
          </a:p>
          <a:p>
            <a:endParaRPr lang="en-GB" sz="3600" dirty="0"/>
          </a:p>
        </p:txBody>
      </p:sp>
      <p:pic>
        <p:nvPicPr>
          <p:cNvPr id="15" name="Picture 2" descr="http://diversiboxedmeat.ca/img/mea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10" y="5179539"/>
            <a:ext cx="2258024" cy="15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menunvkz.ru/sites/menunvkz.ru/files/food_images/sochnyy_steyk_iz_syomgi_na_grile_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7" y="784103"/>
            <a:ext cx="22674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pizzahut.com.sg/assets/img/dist/dineinmenu/Soup%20&amp;%20Salad/large_747x380/Soup-of-the-Da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09" y="2030671"/>
            <a:ext cx="2448272" cy="12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9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30" y="122028"/>
            <a:ext cx="1572332" cy="1438684"/>
          </a:xfrm>
          <a:prstGeom prst="rect">
            <a:avLst/>
          </a:prstGeom>
        </p:spPr>
      </p:pic>
      <p:pic>
        <p:nvPicPr>
          <p:cNvPr id="8" name="Picture 8" descr="http://telezagro.ru/upload/iblock/c6f/c6f5fb69125af474a8bc948fd548892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9" y="2584224"/>
            <a:ext cx="1667253" cy="12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samara.goodnessnet.ru/skins/goodnessnet/images/inner/green_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27" y="2453360"/>
            <a:ext cx="175709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syemslona.ru.opt-images.1c-bitrix-cdn.ru/upload/iblock/882/kotleta-rybnaya.png?14435793196956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4374646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img-fotki.yandex.ru/get/9058/981986.95/0_90f19_cbcde2f8_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06128"/>
            <a:ext cx="1747058" cy="11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myasnov.ru/upload/iblock/df6/df6d4b1cd357601fe5c7cc2e93e0e8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9" y="4576792"/>
            <a:ext cx="2026626" cy="13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www.rublevskiy.ru/sites/default/files/brightcove_thumbnail/24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30459"/>
            <a:ext cx="1705565" cy="13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diversiboxedmeat.ca/img/mea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4" y="2366257"/>
            <a:ext cx="2258024" cy="15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xn--1-dtbchwc4a2h.xn--p1ai/files/images/g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10" y="152162"/>
            <a:ext cx="2066010" cy="13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nessebar-seawolf.com/images/dishes/steak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28914"/>
            <a:ext cx="1834447" cy="134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menunvkz.ru/sites/menunvkz.ru/files/food_images/sochnyy_steyk_iz_syomgi_na_grile_0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49" y="152162"/>
            <a:ext cx="22674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www.pizzahut.com.sg/assets/img/dist/dineinmenu/Soup%20&amp;%20Salad/large_747x380/Soup-of-the-Day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64" y="218650"/>
            <a:ext cx="2448272" cy="12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78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28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47</cp:revision>
  <dcterms:created xsi:type="dcterms:W3CDTF">2016-05-09T13:37:52Z</dcterms:created>
  <dcterms:modified xsi:type="dcterms:W3CDTF">2016-05-13T11:26:17Z</dcterms:modified>
</cp:coreProperties>
</file>