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64826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89851-CC61-4311-88E6-47B43D458718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3B29-EB11-4665-9D9B-74DAED734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09" y="1772816"/>
            <a:ext cx="9116887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бана</a:t>
            </a:r>
            <a:r>
              <a:rPr lang="ru-RU" dirty="0" smtClean="0">
                <a:latin typeface="Calibri"/>
              </a:rPr>
              <a:t>́</a:t>
            </a:r>
            <a:r>
              <a:rPr lang="ru-RU" dirty="0" smtClean="0"/>
              <a:t>н     лимо</a:t>
            </a:r>
            <a:r>
              <a:rPr lang="ru-RU" dirty="0" smtClean="0">
                <a:latin typeface="Calibri"/>
              </a:rPr>
              <a:t>́</a:t>
            </a:r>
            <a:r>
              <a:rPr lang="ru-RU" dirty="0" smtClean="0"/>
              <a:t>н     я</a:t>
            </a:r>
            <a:r>
              <a:rPr lang="ru-RU" dirty="0" smtClean="0">
                <a:latin typeface="Calibri"/>
              </a:rPr>
              <a:t>́</a:t>
            </a:r>
            <a:r>
              <a:rPr lang="ru-RU" dirty="0" smtClean="0"/>
              <a:t>блоко     апельси</a:t>
            </a:r>
            <a:r>
              <a:rPr lang="ru-RU" dirty="0" smtClean="0">
                <a:latin typeface="Calibri"/>
              </a:rPr>
              <a:t>́</a:t>
            </a:r>
            <a:r>
              <a:rPr lang="ru-RU" dirty="0" smtClean="0"/>
              <a:t>н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209" y="3861048"/>
            <a:ext cx="911688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грейпфру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т     гру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ша     анана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с     виногра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д</a:t>
            </a:r>
            <a:endParaRPr lang="en-GB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5949280"/>
            <a:ext cx="90986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клубни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ка     мали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на     пе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рсик     сли</a:t>
            </a:r>
            <a:r>
              <a:rPr lang="ru-RU" sz="4000" dirty="0" smtClean="0">
                <a:latin typeface="Calibri"/>
              </a:rPr>
              <a:t>́</a:t>
            </a:r>
            <a:r>
              <a:rPr lang="ru-RU" sz="4000" dirty="0" smtClean="0"/>
              <a:t>ва</a:t>
            </a:r>
            <a:endParaRPr lang="en-GB" sz="4000" dirty="0"/>
          </a:p>
        </p:txBody>
      </p:sp>
      <p:sp>
        <p:nvSpPr>
          <p:cNvPr id="6" name="AutoShape 2" descr="http://globe-views.com/dcim/dreams/bananas/bananas-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1" descr="data:image/jpeg;base64,/9j/4AAQSkZJRgABAQAAAQABAAD/2wCEAAkGBxMSEhUSEhISFRUVFRUSGBUVFQ8WFRIQFRUWFhUVFRUYHSggGBolHRUVITEhJSkrLi4uFx8zODMtNygtLisBCgoKDg0OGxAQGy0lHyYtLS0tLS0tLS0tLS0tLS0tLS0tLS0tLS0tLS0tLS0tLS0tLS0tLS0tLS0tLS0tLS0tLf/AABEIAOEA4QMBEQACEQEDEQH/xAAbAAEAAgMBAQAAAAAAAAAAAAAAAgMBBAUGB//EADwQAAIBAgIIAggFAgYDAAAAAAABAgMRIUEEBRIxUWFxkQaBEyIyobHB0eFCUmJy8BXxM1OSk6LSFBYj/8QAGgEBAAMBAQEAAAAAAAAAAAAAAAECAwQFBv/EADURAQABAwIEAgkDBAIDAAAAAAABAgMRBCESMUFRBWETIjJxgZGx0fChweEGFFKSovEzQkP/2gAMAwEAAhEDEQA/APuIAAAAAAAAAAAAAAAAAAAAAAAAAAAAAAAAAAAAAAAAAAAAAAAAAAAAAAAAAAAAAAAAAAAAAAAAAAAU19LhD2pxXK+PbeY3dTate3VEL026quUNCrr6ktylLorfGx51zxrT0+zmfh98N6dJcnns1J+JeFLvL6I46/6g/wAbfzn+GsaHvV+ir/2Of+XHvIxnx+70oj5yv/Y092V4in+SHeRMeP3f8I+cn9lT3lZDxG86XaX2L0/1BP8A7W/+X8Kzoe1X6Nil4hpvfGa8k18Tqo8esT7VNUfKfpLOdFXHKYbdHWtGW6pHzvH4nbb8S0tzlXHx2+uGNWnuU84bid9x2xMTvDFkkAAAAAAAAAAAAAAAAAAAA0dL1nCGC9Z8FuXVnDqNfatbRvP51bUWKqt+ji6XrOpP8WyuEcPfvPD1HiN6vriPL8y7LdiiOjnTkeTVU6ohWzKZyvhJQIBRIGdkkZUQMOIGNkCVKpOGMZSj0bXuzNLV65a3t1THulWqimr2oy6Wj6/qRwmlNf6X3WHuPWseOX6NrkRVHyn7fo5q9HRPs7OvomuaVTDa2Xwlh2e5ntabxXT39s4ntO38OO5prlHTPudA9JzgAAAAAAAAAAAAAAEZzSV27JEVVRTGZTEZ2hxdP1i5YRwXvZ4uq1tVfq07R9XXasxG8uVOR41VTriFE5HJXU1iELGEyumogSUQJbIGdkBsgNkDDgTvIhsECDiQISgTgbWhayq0vZd4r8MsV5ZryO7S+I39PtTOae08vh2+nkxuWKLnON3otXa4p1cPZl+V5v8AS8z6bR+KWdR6vs1dp/aev18nnXdNXb35w6J6TnAAAAAAAAAAABiUkld7iJmIjMkRlxNP0tz6LcvmzxNXqJucuTstW4pcyTPImerqiFE2ctdTWIQsc8y0hJIgWKIGUBkmIQDE4AYnJkAIRGTI1/GTOBFx5EfAVyRGUq5QGBU49hgdbVuvpU7RqXlHj+KP/Ze89rQ+MV2sUXvWp79Y+/1cd7SRVvTtL09GtGcVKLTT3NH1Nu5TcpiqicxLzaqZpnEpl0AAAAAAAAEKtWMVeTSXNmdy7RbjNcxEea1NM1bRDm6fpakrReG/NXPO1OpiuIijk3t28Tu5FSTPHuVVOumIUTZx3KmtMKWclU5awnFFcpTSAyyYgCcIZsThGSxODIMTzMgxgyEYztAEYSEckotECuSArnuJFMio2NW6wnQd44xe+GT5rg+Z26LXXNLVmneOsfnVjes03I3593stD0uNWKnB3T7p5prJn2en1Fu/RFdudvp5S8m5bqonFS83UAAAAAA52tNZKn6sbbbV+UVxfM8jxLxKNN6lG9U/pH5y/M9Wn0/pN55OJBucrybebb4Hz1mqvUXvXnPf3O6uIt07La1XFnpXLm7Cmlq1J3RxXKsw2phruRw11NogiZSstiBJE80JbJrESrMpKmaRROFcpejL+jRxGwTNtHEw4FZtpipFxKTStlFozmE5ORG87J8wqkI3lKE0ROeohInPdCmohKVTXIgX6t0+VGe0sU/ajxX1OzRayvTXOKOU847/AM9mN61FynEvb6PWjOKnF3TV0z7a1dpu0RXROYl5FVM0ziVhoqAAAAD53penOVWcnnOXa9ku1j4DV1zXfrqnvP8AH6PctU8NEQ62rJ+ptP8AE7Lovvfsd+go4bc1z1+kfywvzmrHZmtU4F7tfZFMNacziuVNqYVLE5JlosiQlOKJ94nDeaxE9VMr6cToooZzK6FM6qbbOak9nKxpFCuUIwu9wi3ucTDgUmiE8SM6eZnXb6rRUqlEwqoXiUHExmjM4hfKJnyWYKJGiMTKVMiBWyYFEiBCW7cSOt4Z1j6OfopP1ZvD9M8u+7rY9rwbWzauehq9mrl5T/P1cers8VPFHOHsD6x5gAAAAPnGvNEdOvONt8nKPOMndW728j4bxCxNrU1U95zHx/MPZsV8VuJd2NJRjGP5Y2882elNEUUxT2hz5zMy1KjWRxXJjo2pa05M4q5bQmZZWWxjwAsTyJiELKfQ6KIxKktij0O23DGpfTtfmdVMRlnKe077sDSJnKo3wtzJ9yGKkeCIqjsRKq+TfYxmI5SuhKHT6GVVC8SqnA5qqF4lXJHPVDSELGeO6zNt5WIjdKqRXZKmYFUs8gKrNiNxTJ5jzHvNSab6ajGb9r2ZfuW/vg/M+60Gp/uLFNfXlPvj8y8a/b4K5hvnYxAAADieJNDjJ0p29ZVEr8Y2lKz84/E8nxSxTX6OvrFX6Ymf2dWmrmOKPJzajeN2eXcmd8uilpVJI8+5VDemFSeJyVTu1hZAiOeyV0GBJSJjuhbBm1M4UldGdt+466KsM5hbtbrM6orZYWOb8jTiVwinfdh7ic58jCUZ5XuyYr6Iww1juViJ5phGVtyM6sdFoVtmMrQra5YmFVM8mkSg4nPVSvEoNGNVMwvEqZlUoTfmTPYUSZAptiBTKPYgeg8GaRadSnfBpTXVOz+K7H0PgN7FVdr4/tP7OHW07RU9YfTPOAAADma9laMf3X/4tfM8/wARmIoj3/tLexG8uBUqXPArry7ohp1ZHn3JbUwhFnO0XQJFsGBNe4mI7oSi+ZemUSsjI2ormFJhNSTN6a1JhYpc/I2ivzVwzLEtxRPNXDO3hgW9JsjhZVTDHAcfdOGdq5HFkwok2nxfPgZzM5WRir999sDPEc1mWk8bmVURK0K5R4IyqpzyheJVSjjhgU4czsnKiSxKTG6cqJOzwK8pSrcb7mMCiorEDf8ADFS2lQ4PaX/Fv4pHp+D1cOrpjvn6OfVRm1L3p9o8gAAAOVr5+rHqzzfEvZpdGn5y85WZ87dnd30tSpI4K5nLaIZiynJZdEYFsZWHKdhYidsZ6jLJmd85RDOJaJ6olJSLxUrMMqT5GsVK4TT5l4rRg20uRPpIRwpKd8u5aK+phjbXHdwHHEmGVjjh/OAiYk5JNcGJnMg8csCJzO5yRmuWHkVmnO6cqXHy+ZTgytlr1YmdVCYlqzeN7GM811LnmvMrnCWrNkC7V+kejq05ZRnFv9t8fdc6NJd9Ffor7THy6qXKeKiYfSz794YAAAcnxF7EX+q3u+x5nim1uJ83Rpval5irI+auVZejTDVZxVNYTgyqVsSRdCX9iYkWRZGMCaXDAnnO2yAJLcy23RBfjuLROMTKEl7iYmcZQKXBWLcfZGEk3n/ETMzHMwzcnjRhlTzasW4p6mGbp4kxMIwzGpfLDiWiZlEsNrn8i3qm7E7EzhDXq8jKrfktDn1HictXNpDWlIzWVSAigPo2pdJ9JQhLO2y/3Rwfwv5n3mgvem09FfXG/vjZ4t+jguTDeOtkAAOZ4ijejfhJP5fM8/xOnNjPaY+37t9PPrvIVZHyVx6lLXU79DmloshLHAR5C6EkNhcmsP4y2I2nohK5WYwlNMdBNNWzv7rE+rjzN8mAjHVDO7Lf5/2LZxCOZbJ4DGJxKfcWyvhxJzEziZ2QFcpEk3ZYdWaRNM1eSs5wSvhirfQtETzyhZJ3LZzOZMKlLN3drdPM0jvOZV8lkZJ4892RenE7/p0VlichMjXrzM7krUudVeO85atpaQpqIpKYVNEJIge08Gy/+U1wqPs4x+59Z4DVmxVHar9oeZrY9eJ8nfPbcYAA19Y0dulOObi7dVivfYw1Nv0lmqnyXt1cNUS+f1nc+IuS9ilTGVsDmaLIcQL6bzLRG6EoSV8SIxndKxSIFqnd33cvoX2mc8kcklPkRmOyU3N98bEzVPL4oxDN+GBG0zsk6+4RjO4xewxgZv0EQDb3K3uLU5nZE7bowqJbl8y9NWJzCswkm3jhb3l6YmYyiZZ223uvxZrEzM5V2SbfRfM03mPJXZCb5+aIn3jVqSePYxmZ6LxhpVVic9ULwpkUlKLRCWYRA9X4MeFVfsffa+h9L/T9W1yn3T9fs8/XRvTPvelPonAAAAHgdf6J6OrOO5P1l+2X0xXkfE+JWfQ36qenOPdP5j4PX09XFREuTFnnOhftX3AWXwRMiakQJxlkTnoLKclmKcdSU4ywGZwJRqefURO+TCSkNhlPmiYjPUyypWxuTG28SieyO2VSbT4YcS0ROMoS2nvvgsDWJnGeyuyMrvHN7sVv5lojO89UEXZc8+paJiEDmkt9y3FEdUYQnURE1QYa85oymVlFSSKT5rKNvIzSltX3kJY27O0Vd9kurOixpqrvLaO6tVcQ9H4Lm9upF2xinhfJ/c+h8I082blUZzExH6f9uHV1cVMPWnvOAAAAOH4r0Dbp+kivWp49YZ9t/c8bxnSels+kp50/Tr93XpLvDVwzyl4lYY2PkXqEZsC5St1JFkOohCcXjh0JjnsMxIwllTIz0FkJb7+RaIjfIlGbdsegzVOEbMt3ffgMTVJtEMXwIxtlLDZOMINsmA2yyEXMnPURc3kvvzJz2hCPplwHHHYwg5/YjKVUp8Ssz0kVSldFZlLMYYFUpyp2TfBN9iYpmZiIMtONW3xfN5n0tFuKKYpjo45qzOXo/A8m603kqbXm5Rt8Gd2ip9eZ8nPfn1Xtj03IAAAADwviDVTozvH/AA5vD9Lzj9OXQ+M8U0P9tc4qfZnl5eX2/h62mvekpxPOHHmsjy3SxGZIt27Z7xlCbqEzPSBlzxI5JSGBlyviJ3E1K2DeG/zJidsTKE5TuuHL5kzOY/YhF1PhbErmOiUHIgZVS3nh5FoqmOSJhFzGRGU+AmY6CEnz+Ix5iEp5EZ6CMp8xMiNglmESBfBFsIZqQ2k1femu6sTRVw1xV2mCYzGHCW05bCi3Nu2yli3wsfUUVU1xE0zmJcE5jm+m+FdUf+PS9a3pJ2lO2XCK6Xfm2etYtejp83Jcr4pdo2ZgAAAAp0rRo1IuE1dP+XXMyvWaL1E0VxmJWormicw8LrXVs6ErPGL9mWTXyfI+K1uir0teJ3ieU/nV69m9FyMxzc7YOJsyoWxviWQJvNYkAliMJWRqY58CfJAnfcVSSqXJmckQmp3WSy3jzhDO3fDet5PlAjttrouW4bz8DaGJN2XDyE5wdUZTy+hE5jYRqSxE80wg5DoI3duTG+BnZIkSUQL4RLQhZYmRKnTcngbabSXdTVi3Hx6R8fyVLl2m3GanY1bQjB7W+XHh0PqdB4Vb008dW9XfpHu+/wBHm3tTVc2jaHao6Seq5m7TrXAtAAAAACnTKEZwcZpNPL5rgzO7Zou0TRXGYlamuaZzDxOtdUypYq8occ4/u+p8hr/C7mm9anejv1j3/f6PUs6mm5tO0udc8zLpRSa8xGyEZrrfMJQUXvIEoywJ6Cd1hihgY28XiOQipEDKeOIjHUZUl/fAmIiUIX3DCWN+I5hskCSgBZFDkLIRJhC1RLhN2Vy+nsVX7sW6ec/p3lWuuKKZqlmhWPu7FmizRFuiNoeLXXNdXFLoUKpqq36FUDoUKgG/RmBcAAAAK6wHPrgcDTtWxeMPVfDL7Hh6zwW3c9az6s9un8fTydlrVzTtXvH6uTOk4v1k/wCcz5u/p7lirhuU4n6+6XoUV01xmmUGY5XQlAgY2MADXL7oncLf2Ajs+RAykBlxJmQ2CBlRAy4gSUQJxiBdCJeEMywxYiJqmKaYzMmYiMy51XSNt4blu58z7Hwzw+NLRmr255+XlH793lai/wCknEcmxQPTczoUAOhQA6FADo0ANkDIAABiSuBpV6QGhXpAc7SKF96M7tqi7Tw1xmFqappnMS5lbRLbj5/VeBT7VifhP7T9/m7ret6Vx8Wu42PBvWLlmcXKZj3/AJu7aa6a4zTOWNkyWYawAWwAxsAFECWySGyQCQElECSiBOMSYENL0uFNes7PJZvojr0+ku6icW4+PSPj+SyuXabcZqlyqmmuq+EeH1PqtD4bb0sZ51d/t2eZe1FVzbo2qFE9Fg36NEDoUKIG/QpAdChSA3qULAWgAAAABiUbga1XRwNGtooGlW0UDl6bojK1U01RiqMwmJmJzDk1XOPPqeZe8G01zemOGfL7Tt8nRRq7lPPdT/UkvahJdLNHl3fAbsf+OqJ9+33dNOtpn2oWQ1hSf40v3Xj8Tz7nhmqo50T8N/o3p1FqerZhKMvZafRp/A5K7ddHtRMe+MNYmJ5J7BTKTYAzsAFTAoraXSh7dSnHrKKfa5vb01657FEz8JUquUU85hoaR4loR9nbqP8ATFpd5W91z0LXgupr9rFPvn7ZYVay3HLdza+v61TCCVNcvWl/qfyR6+n8EsW96/Wn5R8v5ctesrq9nZTQ0eUnd3be9u7b8z2KaYpjFMYhyzMzvLs6Hob4Eod3Q9DYHSpaIBu0dFA3qOjAbcKVgLAAAAAAAAAEZQTAqnoyYGtV0G+QHP0jU6eQHL0nw9fIDl6R4afADmV/DD/KBQ9Q1VulNdJSXzM6rNurnTE/CForqjlMq3qrSP8ANrf7lT6mc6PTz/8AOn/WPst6Wv8Ayn5yg9U6Q99Wt/uVPqI0mnjlbp/1j7I9LX/lPzlCXh6pL2nOXVyfxNabdFPsxEe6FZqmecrKXhd/l9xdDeoeGXwA6Oj+GnwA6mj+H7b0B09H1QlkBv0tX8gNqGiJAXxppZASAAAAAAAAAAAAAAAARcFwAi6K4AQeixAg9BjwXYCL1dHguwGP6bDggH9OjwXYCa0GPBdgJLRIgTVCPACaprgBI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C:\Users\jdd\AppData\Local\Microsoft\Windows\Temporary Internet Files\Content.IE5\CI423NWI\lemon-citrin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588"/>
            <a:ext cx="1378592" cy="1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1" y="4429366"/>
            <a:ext cx="1680121" cy="15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2242869" cy="14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ananamalo.ru/userfiles/shop/large/292_sliv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21" y="4429366"/>
            <a:ext cx="1807831" cy="14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9309/163655439.bb/0_c7949_aa3bed2b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5" y="2485439"/>
            <a:ext cx="2265883" cy="13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roto.gr/sites/www.proto.gr/files/styles/colorbox/public/images/fruits/peach.png?itok=2inj4t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11" y="4334866"/>
            <a:ext cx="1842604" cy="18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rosyanka.sulfurzona.com/images/flow/anana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11" y="2368285"/>
            <a:ext cx="969865" cy="16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med.yoops.ru/unitImage/f9e2cdbeb511cb8282b2c354237ec7eb84f6d8f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19488"/>
            <a:ext cx="1367170" cy="1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granini.com/data/images/fruit_images/full/02-pickbestfruit-fruits-0011-pink-grapefrui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" y="1978400"/>
            <a:ext cx="2134675" cy="21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zhejjservis-rf.1gb.ru/assets/images/catalog/citrus/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15" y="-37985"/>
            <a:ext cx="1875382" cy="18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pngimg.com/upload/banana_PNG8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" y="210944"/>
            <a:ext cx="2056004" cy="13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medicalinsider.ru/wp-content/uploads/2015/06/app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75" y="280158"/>
            <a:ext cx="1535738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6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globe-views.com/dcim/dreams/bananas/bananas-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1" descr="data:image/jpeg;base64,/9j/4AAQSkZJRgABAQAAAQABAAD/2wCEAAkGBxMSEhUSEhISFRUVFRUSGBUVFQ8WFRIQFRUWFhUVFRUYHSggGBolHRUVITEhJSkrLi4uFx8zODMtNygtLisBCgoKDg0OGxAQGy0lHyYtLS0tLS0tLS0tLS0tLS0tLS0tLS0tLS0tLS0tLS0tLS0tLS0tLS0tLS0tLS0tLS0tLf/AABEIAOEA4QMBEQACEQEDEQH/xAAbAAEAAgMBAQAAAAAAAAAAAAAAAgMBBAUGB//EADwQAAIBAgIIAggFAgYDAAAAAAABAgMRIUEEBRIxUWFxkQaBEyIyobHB0eFCUmJy8BXxM1OSk6LSFBYj/8QAGgEBAAMBAQEAAAAAAAAAAAAAAAECAwQFBv/EADURAQABAwIEAgkDBAIDAAAAAAABAgMRBCESMUFRBWETIjJxgZGx0fChweEGFFKSovEzQkP/2gAMAwEAAhEDEQA/APuIAAAAAAAAAAAAAAAAAAAAAAAAAAAAAAAAAAAAAAAAAAAAAAAAAAAAAAAAAAAAAAAAAAAAAAAAAAAU19LhD2pxXK+PbeY3dTate3VEL026quUNCrr6ktylLorfGx51zxrT0+zmfh98N6dJcnns1J+JeFLvL6I46/6g/wAbfzn+GsaHvV+ir/2Of+XHvIxnx+70oj5yv/Y092V4in+SHeRMeP3f8I+cn9lT3lZDxG86XaX2L0/1BP8A7W/+X8Kzoe1X6Nil4hpvfGa8k18Tqo8esT7VNUfKfpLOdFXHKYbdHWtGW6pHzvH4nbb8S0tzlXHx2+uGNWnuU84bid9x2xMTvDFkkAAAAAAAAAAAAAAAAAAAA0dL1nCGC9Z8FuXVnDqNfatbRvP51bUWKqt+ji6XrOpP8WyuEcPfvPD1HiN6vriPL8y7LdiiOjnTkeTVU6ohWzKZyvhJQIBRIGdkkZUQMOIGNkCVKpOGMZSj0bXuzNLV65a3t1THulWqimr2oy6Wj6/qRwmlNf6X3WHuPWseOX6NrkRVHyn7fo5q9HRPs7OvomuaVTDa2Xwlh2e5ntabxXT39s4ntO38OO5prlHTPudA9JzgAAAAAAAAAAAAAAEZzSV27JEVVRTGZTEZ2hxdP1i5YRwXvZ4uq1tVfq07R9XXasxG8uVOR41VTriFE5HJXU1iELGEyumogSUQJbIGdkBsgNkDDgTvIhsECDiQISgTgbWhayq0vZd4r8MsV5ZryO7S+I39PtTOae08vh2+nkxuWKLnON3otXa4p1cPZl+V5v8AS8z6bR+KWdR6vs1dp/aev18nnXdNXb35w6J6TnAAAAAAAAAAABiUkld7iJmIjMkRlxNP0tz6LcvmzxNXqJucuTstW4pcyTPImerqiFE2ctdTWIQsc8y0hJIgWKIGUBkmIQDE4AYnJkAIRGTI1/GTOBFx5EfAVyRGUq5QGBU49hgdbVuvpU7RqXlHj+KP/Ze89rQ+MV2sUXvWp79Y+/1cd7SRVvTtL09GtGcVKLTT3NH1Nu5TcpiqicxLzaqZpnEpl0AAAAAAAAEKtWMVeTSXNmdy7RbjNcxEea1NM1bRDm6fpakrReG/NXPO1OpiuIijk3t28Tu5FSTPHuVVOumIUTZx3KmtMKWclU5awnFFcpTSAyyYgCcIZsThGSxODIMTzMgxgyEYztAEYSEckotECuSArnuJFMio2NW6wnQd44xe+GT5rg+Z26LXXNLVmneOsfnVjes03I3593stD0uNWKnB3T7p5prJn2en1Fu/RFdudvp5S8m5bqonFS83UAAAAAA52tNZKn6sbbbV+UVxfM8jxLxKNN6lG9U/pH5y/M9Wn0/pN55OJBucrybebb4Hz1mqvUXvXnPf3O6uIt07La1XFnpXLm7Cmlq1J3RxXKsw2phruRw11NogiZSstiBJE80JbJrESrMpKmaRROFcpejL+jRxGwTNtHEw4FZtpipFxKTStlFozmE5ORG87J8wqkI3lKE0ROeohInPdCmohKVTXIgX6t0+VGe0sU/ajxX1OzRayvTXOKOU847/AM9mN61FynEvb6PWjOKnF3TV0z7a1dpu0RXROYl5FVM0ziVhoqAAAAD53penOVWcnnOXa9ku1j4DV1zXfrqnvP8AH6PctU8NEQ62rJ+ptP8AE7Lovvfsd+go4bc1z1+kfywvzmrHZmtU4F7tfZFMNacziuVNqYVLE5JlosiQlOKJ94nDeaxE9VMr6cToooZzK6FM6qbbOak9nKxpFCuUIwu9wi3ucTDgUmiE8SM6eZnXb6rRUqlEwqoXiUHExmjM4hfKJnyWYKJGiMTKVMiBWyYFEiBCW7cSOt4Z1j6OfopP1ZvD9M8u+7rY9rwbWzauehq9mrl5T/P1cers8VPFHOHsD6x5gAAAAPnGvNEdOvONt8nKPOMndW728j4bxCxNrU1U95zHx/MPZsV8VuJd2NJRjGP5Y2882elNEUUxT2hz5zMy1KjWRxXJjo2pa05M4q5bQmZZWWxjwAsTyJiELKfQ6KIxKktij0O23DGpfTtfmdVMRlnKe077sDSJnKo3wtzJ9yGKkeCIqjsRKq+TfYxmI5SuhKHT6GVVC8SqnA5qqF4lXJHPVDSELGeO6zNt5WIjdKqRXZKmYFUs8gKrNiNxTJ5jzHvNSab6ajGb9r2ZfuW/vg/M+60Gp/uLFNfXlPvj8y8a/b4K5hvnYxAAADieJNDjJ0p29ZVEr8Y2lKz84/E8nxSxTX6OvrFX6Ymf2dWmrmOKPJzajeN2eXcmd8uilpVJI8+5VDemFSeJyVTu1hZAiOeyV0GBJSJjuhbBm1M4UldGdt+466KsM5hbtbrM6orZYWOb8jTiVwinfdh7ic58jCUZ5XuyYr6Iww1juViJ5phGVtyM6sdFoVtmMrQra5YmFVM8mkSg4nPVSvEoNGNVMwvEqZlUoTfmTPYUSZAptiBTKPYgeg8GaRadSnfBpTXVOz+K7H0PgN7FVdr4/tP7OHW07RU9YfTPOAAADma9laMf3X/4tfM8/wARmIoj3/tLexG8uBUqXPArry7ohp1ZHn3JbUwhFnO0XQJFsGBNe4mI7oSi+ZemUSsjI2ormFJhNSTN6a1JhYpc/I2ivzVwzLEtxRPNXDO3hgW9JsjhZVTDHAcfdOGdq5HFkwok2nxfPgZzM5WRir999sDPEc1mWk8bmVURK0K5R4IyqpzyheJVSjjhgU4czsnKiSxKTG6cqJOzwK8pSrcb7mMCiorEDf8ADFS2lQ4PaX/Fv4pHp+D1cOrpjvn6OfVRm1L3p9o8gAAAOVr5+rHqzzfEvZpdGn5y85WZ87dnd30tSpI4K5nLaIZiynJZdEYFsZWHKdhYidsZ6jLJmd85RDOJaJ6olJSLxUrMMqT5GsVK4TT5l4rRg20uRPpIRwpKd8u5aK+phjbXHdwHHEmGVjjh/OAiYk5JNcGJnMg8csCJzO5yRmuWHkVmnO6cqXHy+ZTgytlr1YmdVCYlqzeN7GM811LnmvMrnCWrNkC7V+kejq05ZRnFv9t8fdc6NJd9Ffor7THy6qXKeKiYfSz794YAAAcnxF7EX+q3u+x5nim1uJ83Rpval5irI+auVZejTDVZxVNYTgyqVsSRdCX9iYkWRZGMCaXDAnnO2yAJLcy23RBfjuLROMTKEl7iYmcZQKXBWLcfZGEk3n/ETMzHMwzcnjRhlTzasW4p6mGbp4kxMIwzGpfLDiWiZlEsNrn8i3qm7E7EzhDXq8jKrfktDn1HictXNpDWlIzWVSAigPo2pdJ9JQhLO2y/3Rwfwv5n3mgvem09FfXG/vjZ4t+jguTDeOtkAAOZ4ijejfhJP5fM8/xOnNjPaY+37t9PPrvIVZHyVx6lLXU79DmloshLHAR5C6EkNhcmsP4y2I2nohK5WYwlNMdBNNWzv7rE+rjzN8mAjHVDO7Lf5/2LZxCOZbJ4DGJxKfcWyvhxJzEziZ2QFcpEk3ZYdWaRNM1eSs5wSvhirfQtETzyhZJ3LZzOZMKlLN3drdPM0jvOZV8lkZJ4892RenE7/p0VlichMjXrzM7krUudVeO85atpaQpqIpKYVNEJIge08Gy/+U1wqPs4x+59Z4DVmxVHar9oeZrY9eJ8nfPbcYAA19Y0dulOObi7dVivfYw1Nv0lmqnyXt1cNUS+f1nc+IuS9ilTGVsDmaLIcQL6bzLRG6EoSV8SIxndKxSIFqnd33cvoX2mc8kcklPkRmOyU3N98bEzVPL4oxDN+GBG0zsk6+4RjO4xewxgZv0EQDb3K3uLU5nZE7bowqJbl8y9NWJzCswkm3jhb3l6YmYyiZZ223uvxZrEzM5V2SbfRfM03mPJXZCb5+aIn3jVqSePYxmZ6LxhpVVic9ULwpkUlKLRCWYRA9X4MeFVfsffa+h9L/T9W1yn3T9fs8/XRvTPvelPonAAAAHgdf6J6OrOO5P1l+2X0xXkfE+JWfQ36qenOPdP5j4PX09XFREuTFnnOhftX3AWXwRMiakQJxlkTnoLKclmKcdSU4ywGZwJRqefURO+TCSkNhlPmiYjPUyypWxuTG28SieyO2VSbT4YcS0ROMoS2nvvgsDWJnGeyuyMrvHN7sVv5lojO89UEXZc8+paJiEDmkt9y3FEdUYQnURE1QYa85oymVlFSSKT5rKNvIzSltX3kJY27O0Vd9kurOixpqrvLaO6tVcQ9H4Lm9upF2xinhfJ/c+h8I082blUZzExH6f9uHV1cVMPWnvOAAAAOH4r0Dbp+kivWp49YZ9t/c8bxnSels+kp50/Tr93XpLvDVwzyl4lYY2PkXqEZsC5St1JFkOohCcXjh0JjnsMxIwllTIz0FkJb7+RaIjfIlGbdsegzVOEbMt3ffgMTVJtEMXwIxtlLDZOMINsmA2yyEXMnPURc3kvvzJz2hCPplwHHHYwg5/YjKVUp8Ssz0kVSldFZlLMYYFUpyp2TfBN9iYpmZiIMtONW3xfN5n0tFuKKYpjo45qzOXo/A8m603kqbXm5Rt8Gd2ip9eZ8nPfn1Xtj03IAAAADwviDVTozvH/AA5vD9Lzj9OXQ+M8U0P9tc4qfZnl5eX2/h62mvekpxPOHHmsjy3SxGZIt27Z7xlCbqEzPSBlzxI5JSGBlyviJ3E1K2DeG/zJidsTKE5TuuHL5kzOY/YhF1PhbErmOiUHIgZVS3nh5FoqmOSJhFzGRGU+AmY6CEnz+Ix5iEp5EZ6CMp8xMiNglmESBfBFsIZqQ2k1femu6sTRVw1xV2mCYzGHCW05bCi3Nu2yli3wsfUUVU1xE0zmJcE5jm+m+FdUf+PS9a3pJ2lO2XCK6Xfm2etYtejp83Jcr4pdo2ZgAAAAp0rRo1IuE1dP+XXMyvWaL1E0VxmJWormicw8LrXVs6ErPGL9mWTXyfI+K1uir0teJ3ieU/nV69m9FyMxzc7YOJsyoWxviWQJvNYkAliMJWRqY58CfJAnfcVSSqXJmckQmp3WSy3jzhDO3fDet5PlAjttrouW4bz8DaGJN2XDyE5wdUZTy+hE5jYRqSxE80wg5DoI3duTG+BnZIkSUQL4RLQhZYmRKnTcngbabSXdTVi3Hx6R8fyVLl2m3GanY1bQjB7W+XHh0PqdB4Vb008dW9XfpHu+/wBHm3tTVc2jaHao6Seq5m7TrXAtAAAAACnTKEZwcZpNPL5rgzO7Zou0TRXGYlamuaZzDxOtdUypYq8occ4/u+p8hr/C7mm9anejv1j3/f6PUs6mm5tO0udc8zLpRSa8xGyEZrrfMJQUXvIEoywJ6Cd1hihgY28XiOQipEDKeOIjHUZUl/fAmIiUIX3DCWN+I5hskCSgBZFDkLIRJhC1RLhN2Vy+nsVX7sW6ec/p3lWuuKKZqlmhWPu7FmizRFuiNoeLXXNdXFLoUKpqq36FUDoUKgG/RmBcAAAAK6wHPrgcDTtWxeMPVfDL7Hh6zwW3c9az6s9un8fTydlrVzTtXvH6uTOk4v1k/wCcz5u/p7lirhuU4n6+6XoUV01xmmUGY5XQlAgY2MADXL7oncLf2Ajs+RAykBlxJmQ2CBlRAy4gSUQJxiBdCJeEMywxYiJqmKaYzMmYiMy51XSNt4blu58z7Hwzw+NLRmr255+XlH793lai/wCknEcmxQPTczoUAOhQA6FADo0ANkDIAABiSuBpV6QGhXpAc7SKF96M7tqi7Tw1xmFqappnMS5lbRLbj5/VeBT7VifhP7T9/m7ret6Vx8Wu42PBvWLlmcXKZj3/AJu7aa6a4zTOWNkyWYawAWwAxsAFECWySGyQCQElECSiBOMSYENL0uFNes7PJZvojr0+ku6icW4+PSPj+SyuXabcZqlyqmmuq+EeH1PqtD4bb0sZ51d/t2eZe1FVzbo2qFE9Fg36NEDoUKIG/QpAdChSA3qULAWgAAAABiUbga1XRwNGtooGlW0UDl6bojK1U01RiqMwmJmJzDk1XOPPqeZe8G01zemOGfL7Tt8nRRq7lPPdT/UkvahJdLNHl3fAbsf+OqJ9+33dNOtpn2oWQ1hSf40v3Xj8Tz7nhmqo50T8N/o3p1FqerZhKMvZafRp/A5K7ddHtRMe+MNYmJ5J7BTKTYAzsAFTAoraXSh7dSnHrKKfa5vb01657FEz8JUquUU85hoaR4loR9nbqP8ATFpd5W91z0LXgupr9rFPvn7ZYVay3HLdza+v61TCCVNcvWl/qfyR6+n8EsW96/Wn5R8v5ctesrq9nZTQ0eUnd3be9u7b8z2KaYpjFMYhyzMzvLs6Hob4Eod3Q9DYHSpaIBu0dFA3qOjAbcKVgLAAAAAAAAAEZQTAqnoyYGtV0G+QHP0jU6eQHL0nw9fIDl6R4afADmV/DD/KBQ9Q1VulNdJSXzM6rNurnTE/CForqjlMq3qrSP8ANrf7lT6mc6PTz/8AOn/WPst6Wv8Ayn5yg9U6Q99Wt/uVPqI0mnjlbp/1j7I9LX/lPzlCXh6pL2nOXVyfxNabdFPsxEe6FZqmecrKXhd/l9xdDeoeGXwA6Oj+GnwA6mj+H7b0B09H1QlkBv0tX8gNqGiJAXxppZASAAAAAAAAAAAAAAAARcFwAi6K4AQeixAg9BjwXYCL1dHguwGP6bDggH9OjwXYCa0GPBdgJLRIgTVCPACaprgBI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C:\Users\jdd\AppData\Local\Microsoft\Windows\Temporary Internet Files\Content.IE5\CI423NWI\lemon-citrin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5" y="5301208"/>
            <a:ext cx="1378592" cy="1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12" y="3493262"/>
            <a:ext cx="1680121" cy="15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33" y="194774"/>
            <a:ext cx="2242869" cy="14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8263"/>
            <a:ext cx="2566987" cy="6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bananamalo.ru/userfiles/shop/large/292_sliv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46174"/>
            <a:ext cx="1807831" cy="14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9309/163655439.bb/0_c7949_aa3bed2b_ori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33" y="5147144"/>
            <a:ext cx="2265883" cy="138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proto.gr/sites/www.proto.gr/files/styles/colorbox/public/images/fruits/peach.png?itok=2inj4tV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29" y="3493262"/>
            <a:ext cx="1842604" cy="18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ed.yoops.ru/unitImage/f9e2cdbeb511cb8282b2c354237ec7eb84f6d8f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338"/>
            <a:ext cx="1706639" cy="18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granini.com/data/images/fruit_images/full/02-pickbestfruit-fruits-0011-pink-grapefruit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71" y="1379610"/>
            <a:ext cx="2134675" cy="21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dzhejjservis-rf.1gb.ru/assets/images/catalog/citrus/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35" y="5147144"/>
            <a:ext cx="1466426" cy="146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pngimg.com/upload/banana_PNG8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08" y="1952873"/>
            <a:ext cx="2056004" cy="13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medicalinsider.ru/wp-content/uploads/2015/06/appl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827"/>
            <a:ext cx="1535738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ananas-club.ru/sites/default/files/img-gallery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50" y="3609655"/>
            <a:ext cx="2307470" cy="12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8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globe-views.com/dcim/dreams/bananas/bananas-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1" descr="data:image/jpeg;base64,/9j/4AAQSkZJRgABAQAAAQABAAD/2wCEAAkGBxMSEhUSEhISFRUVFRUSGBUVFQ8WFRIQFRUWFhUVFRUYHSggGBolHRUVITEhJSkrLi4uFx8zODMtNygtLisBCgoKDg0OGxAQGy0lHyYtLS0tLS0tLS0tLS0tLS0tLS0tLS0tLS0tLS0tLS0tLS0tLS0tLS0tLS0tLS0tLS0tLf/AABEIAOEA4QMBEQACEQEDEQH/xAAbAAEAAgMBAQAAAAAAAAAAAAAAAgMBBAUGB//EADwQAAIBAgIIAggFAgYDAAAAAAABAgMRIUEEBRIxUWFxkQaBEyIyobHB0eFCUmJy8BXxM1OSk6LSFBYj/8QAGgEBAAMBAQEAAAAAAAAAAAAAAAECAwQFBv/EADURAQABAwIEAgkDBAIDAAAAAAABAgMRBCESMUFRBWETIjJxgZGx0fChweEGFFKSovEzQkP/2gAMAwEAAhEDEQA/APuIAAAAAAAAAAAAAAAAAAAAAAAAAAAAAAAAAAAAAAAAAAAAAAAAAAAAAAAAAAAAAAAAAAAAAAAAAAAU19LhD2pxXK+PbeY3dTate3VEL026quUNCrr6ktylLorfGx51zxrT0+zmfh98N6dJcnns1J+JeFLvL6I46/6g/wAbfzn+GsaHvV+ir/2Of+XHvIxnx+70oj5yv/Y092V4in+SHeRMeP3f8I+cn9lT3lZDxG86XaX2L0/1BP8A7W/+X8Kzoe1X6Nil4hpvfGa8k18Tqo8esT7VNUfKfpLOdFXHKYbdHWtGW6pHzvH4nbb8S0tzlXHx2+uGNWnuU84bid9x2xMTvDFkkAAAAAAAAAAAAAAAAAAAA0dL1nCGC9Z8FuXVnDqNfatbRvP51bUWKqt+ji6XrOpP8WyuEcPfvPD1HiN6vriPL8y7LdiiOjnTkeTVU6ohWzKZyvhJQIBRIGdkkZUQMOIGNkCVKpOGMZSj0bXuzNLV65a3t1THulWqimr2oy6Wj6/qRwmlNf6X3WHuPWseOX6NrkRVHyn7fo5q9HRPs7OvomuaVTDa2Xwlh2e5ntabxXT39s4ntO38OO5prlHTPudA9JzgAAAAAAAAAAAAAAEZzSV27JEVVRTGZTEZ2hxdP1i5YRwXvZ4uq1tVfq07R9XXasxG8uVOR41VTriFE5HJXU1iELGEyumogSUQJbIGdkBsgNkDDgTvIhsECDiQISgTgbWhayq0vZd4r8MsV5ZryO7S+I39PtTOae08vh2+nkxuWKLnON3otXa4p1cPZl+V5v8AS8z6bR+KWdR6vs1dp/aev18nnXdNXb35w6J6TnAAAAAAAAAAABiUkld7iJmIjMkRlxNP0tz6LcvmzxNXqJucuTstW4pcyTPImerqiFE2ctdTWIQsc8y0hJIgWKIGUBkmIQDE4AYnJkAIRGTI1/GTOBFx5EfAVyRGUq5QGBU49hgdbVuvpU7RqXlHj+KP/Ze89rQ+MV2sUXvWp79Y+/1cd7SRVvTtL09GtGcVKLTT3NH1Nu5TcpiqicxLzaqZpnEpl0AAAAAAAAEKtWMVeTSXNmdy7RbjNcxEea1NM1bRDm6fpakrReG/NXPO1OpiuIijk3t28Tu5FSTPHuVVOumIUTZx3KmtMKWclU5awnFFcpTSAyyYgCcIZsThGSxODIMTzMgxgyEYztAEYSEckotECuSArnuJFMio2NW6wnQd44xe+GT5rg+Z26LXXNLVmneOsfnVjes03I3593stD0uNWKnB3T7p5prJn2en1Fu/RFdudvp5S8m5bqonFS83UAAAAAA52tNZKn6sbbbV+UVxfM8jxLxKNN6lG9U/pH5y/M9Wn0/pN55OJBucrybebb4Hz1mqvUXvXnPf3O6uIt07La1XFnpXLm7Cmlq1J3RxXKsw2phruRw11NogiZSstiBJE80JbJrESrMpKmaRROFcpejL+jRxGwTNtHEw4FZtpipFxKTStlFozmE5ORG87J8wqkI3lKE0ROeohInPdCmohKVTXIgX6t0+VGe0sU/ajxX1OzRayvTXOKOU847/AM9mN61FynEvb6PWjOKnF3TV0z7a1dpu0RXROYl5FVM0ziVhoqAAAAD53penOVWcnnOXa9ku1j4DV1zXfrqnvP8AH6PctU8NEQ62rJ+ptP8AE7Lovvfsd+go4bc1z1+kfywvzmrHZmtU4F7tfZFMNacziuVNqYVLE5JlosiQlOKJ94nDeaxE9VMr6cToooZzK6FM6qbbOak9nKxpFCuUIwu9wi3ucTDgUmiE8SM6eZnXb6rRUqlEwqoXiUHExmjM4hfKJnyWYKJGiMTKVMiBWyYFEiBCW7cSOt4Z1j6OfopP1ZvD9M8u+7rY9rwbWzauehq9mrl5T/P1cers8VPFHOHsD6x5gAAAAPnGvNEdOvONt8nKPOMndW728j4bxCxNrU1U95zHx/MPZsV8VuJd2NJRjGP5Y2882elNEUUxT2hz5zMy1KjWRxXJjo2pa05M4q5bQmZZWWxjwAsTyJiELKfQ6KIxKktij0O23DGpfTtfmdVMRlnKe077sDSJnKo3wtzJ9yGKkeCIqjsRKq+TfYxmI5SuhKHT6GVVC8SqnA5qqF4lXJHPVDSELGeO6zNt5WIjdKqRXZKmYFUs8gKrNiNxTJ5jzHvNSab6ajGb9r2ZfuW/vg/M+60Gp/uLFNfXlPvj8y8a/b4K5hvnYxAAADieJNDjJ0p29ZVEr8Y2lKz84/E8nxSxTX6OvrFX6Ymf2dWmrmOKPJzajeN2eXcmd8uilpVJI8+5VDemFSeJyVTu1hZAiOeyV0GBJSJjuhbBm1M4UldGdt+466KsM5hbtbrM6orZYWOb8jTiVwinfdh7ic58jCUZ5XuyYr6Iww1juViJ5phGVtyM6sdFoVtmMrQra5YmFVM8mkSg4nPVSvEoNGNVMwvEqZlUoTfmTPYUSZAptiBTKPYgeg8GaRadSnfBpTXVOz+K7H0PgN7FVdr4/tP7OHW07RU9YfTPOAAADma9laMf3X/4tfM8/wARmIoj3/tLexG8uBUqXPArry7ohp1ZHn3JbUwhFnO0XQJFsGBNe4mI7oSi+ZemUSsjI2ormFJhNSTN6a1JhYpc/I2ivzVwzLEtxRPNXDO3hgW9JsjhZVTDHAcfdOGdq5HFkwok2nxfPgZzM5WRir999sDPEc1mWk8bmVURK0K5R4IyqpzyheJVSjjhgU4czsnKiSxKTG6cqJOzwK8pSrcb7mMCiorEDf8ADFS2lQ4PaX/Fv4pHp+D1cOrpjvn6OfVRm1L3p9o8gAAAOVr5+rHqzzfEvZpdGn5y85WZ87dnd30tSpI4K5nLaIZiynJZdEYFsZWHKdhYidsZ6jLJmd85RDOJaJ6olJSLxUrMMqT5GsVK4TT5l4rRg20uRPpIRwpKd8u5aK+phjbXHdwHHEmGVjjh/OAiYk5JNcGJnMg8csCJzO5yRmuWHkVmnO6cqXHy+ZTgytlr1YmdVCYlqzeN7GM811LnmvMrnCWrNkC7V+kejq05ZRnFv9t8fdc6NJd9Ffor7THy6qXKeKiYfSz794YAAAcnxF7EX+q3u+x5nim1uJ83Rpval5irI+auVZejTDVZxVNYTgyqVsSRdCX9iYkWRZGMCaXDAnnO2yAJLcy23RBfjuLROMTKEl7iYmcZQKXBWLcfZGEk3n/ETMzHMwzcnjRhlTzasW4p6mGbp4kxMIwzGpfLDiWiZlEsNrn8i3qm7E7EzhDXq8jKrfktDn1HictXNpDWlIzWVSAigPo2pdJ9JQhLO2y/3Rwfwv5n3mgvem09FfXG/vjZ4t+jguTDeOtkAAOZ4ijejfhJP5fM8/xOnNjPaY+37t9PPrvIVZHyVx6lLXU79DmloshLHAR5C6EkNhcmsP4y2I2nohK5WYwlNMdBNNWzv7rE+rjzN8mAjHVDO7Lf5/2LZxCOZbJ4DGJxKfcWyvhxJzEziZ2QFcpEk3ZYdWaRNM1eSs5wSvhirfQtETzyhZJ3LZzOZMKlLN3drdPM0jvOZV8lkZJ4892RenE7/p0VlichMjXrzM7krUudVeO85atpaQpqIpKYVNEJIge08Gy/+U1wqPs4x+59Z4DVmxVHar9oeZrY9eJ8nfPbcYAA19Y0dulOObi7dVivfYw1Nv0lmqnyXt1cNUS+f1nc+IuS9ilTGVsDmaLIcQL6bzLRG6EoSV8SIxndKxSIFqnd33cvoX2mc8kcklPkRmOyU3N98bEzVPL4oxDN+GBG0zsk6+4RjO4xewxgZv0EQDb3K3uLU5nZE7bowqJbl8y9NWJzCswkm3jhb3l6YmYyiZZ223uvxZrEzM5V2SbfRfM03mPJXZCb5+aIn3jVqSePYxmZ6LxhpVVic9ULwpkUlKLRCWYRA9X4MeFVfsffa+h9L/T9W1yn3T9fs8/XRvTPvelPonAAAAHgdf6J6OrOO5P1l+2X0xXkfE+JWfQ36qenOPdP5j4PX09XFREuTFnnOhftX3AWXwRMiakQJxlkTnoLKclmKcdSU4ywGZwJRqefURO+TCSkNhlPmiYjPUyypWxuTG28SieyO2VSbT4YcS0ROMoS2nvvgsDWJnGeyuyMrvHN7sVv5lojO89UEXZc8+paJiEDmkt9y3FEdUYQnURE1QYa85oymVlFSSKT5rKNvIzSltX3kJY27O0Vd9kurOixpqrvLaO6tVcQ9H4Lm9upF2xinhfJ/c+h8I082blUZzExH6f9uHV1cVMPWnvOAAAAOH4r0Dbp+kivWp49YZ9t/c8bxnSels+kp50/Tr93XpLvDVwzyl4lYY2PkXqEZsC5St1JFkOohCcXjh0JjnsMxIwllTIz0FkJb7+RaIjfIlGbdsegzVOEbMt3ffgMTVJtEMXwIxtlLDZOMINsmA2yyEXMnPURc3kvvzJz2hCPplwHHHYwg5/YjKVUp8Ssz0kVSldFZlLMYYFUpyp2TfBN9iYpmZiIMtONW3xfN5n0tFuKKYpjo45qzOXo/A8m603kqbXm5Rt8Gd2ip9eZ8nPfn1Xtj03IAAAADwviDVTozvH/AA5vD9Lzj9OXQ+M8U0P9tc4qfZnl5eX2/h62mvekpxPOHHmsjy3SxGZIt27Z7xlCbqEzPSBlzxI5JSGBlyviJ3E1K2DeG/zJidsTKE5TuuHL5kzOY/YhF1PhbErmOiUHIgZVS3nh5FoqmOSJhFzGRGU+AmY6CEnz+Ix5iEp5EZ6CMp8xMiNglmESBfBFsIZqQ2k1femu6sTRVw1xV2mCYzGHCW05bCi3Nu2yli3wsfUUVU1xE0zmJcE5jm+m+FdUf+PS9a3pJ2lO2XCK6Xfm2etYtejp83Jcr4pdo2ZgAAAAp0rRo1IuE1dP+XXMyvWaL1E0VxmJWormicw8LrXVs6ErPGL9mWTXyfI+K1uir0teJ3ieU/nV69m9FyMxzc7YOJsyoWxviWQJvNYkAliMJWRqY58CfJAnfcVSSqXJmckQmp3WSy3jzhDO3fDet5PlAjttrouW4bz8DaGJN2XDyE5wdUZTy+hE5jYRqSxE80wg5DoI3duTG+BnZIkSUQL4RLQhZYmRKnTcngbabSXdTVi3Hx6R8fyVLl2m3GanY1bQjB7W+XHh0PqdB4Vb008dW9XfpHu+/wBHm3tTVc2jaHao6Seq5m7TrXAtAAAAACnTKEZwcZpNPL5rgzO7Zou0TRXGYlamuaZzDxOtdUypYq8occ4/u+p8hr/C7mm9anejv1j3/f6PUs6mm5tO0udc8zLpRSa8xGyEZrrfMJQUXvIEoywJ6Cd1hihgY28XiOQipEDKeOIjHUZUl/fAmIiUIX3DCWN+I5hskCSgBZFDkLIRJhC1RLhN2Vy+nsVX7sW6ec/p3lWuuKKZqlmhWPu7FmizRFuiNoeLXXNdXFLoUKpqq36FUDoUKgG/RmBcAAAAK6wHPrgcDTtWxeMPVfDL7Hh6zwW3c9az6s9un8fTydlrVzTtXvH6uTOk4v1k/wCcz5u/p7lirhuU4n6+6XoUV01xmmUGY5XQlAgY2MADXL7oncLf2Ajs+RAykBlxJmQ2CBlRAy4gSUQJxiBdCJeEMywxYiJqmKaYzMmYiMy51XSNt4blu58z7Hwzw+NLRmr255+XlH793lai/wCknEcmxQPTczoUAOhQA6FADo0ANkDIAABiSuBpV6QGhXpAc7SKF96M7tqi7Tw1xmFqappnMS5lbRLbj5/VeBT7VifhP7T9/m7ret6Vx8Wu42PBvWLlmcXKZj3/AJu7aa6a4zTOWNkyWYawAWwAxsAFECWySGyQCQElECSiBOMSYENL0uFNes7PJZvojr0+ku6icW4+PSPj+SyuXabcZqlyqmmuq+EeH1PqtD4bb0sZ51d/t2eZe1FVzbo2qFE9Fg36NEDoUKIG/QpAdChSA3qULAWgAAAABiUbga1XRwNGtooGlW0UDl6bojK1U01RiqMwmJmJzDk1XOPPqeZe8G01zemOGfL7Tt8nRRq7lPPdT/UkvahJdLNHl3fAbsf+OqJ9+33dNOtpn2oWQ1hSf40v3Xj8Tz7nhmqo50T8N/o3p1FqerZhKMvZafRp/A5K7ddHtRMe+MNYmJ5J7BTKTYAzsAFTAoraXSh7dSnHrKKfa5vb01657FEz8JUquUU85hoaR4loR9nbqP8ATFpd5W91z0LXgupr9rFPvn7ZYVay3HLdza+v61TCCVNcvWl/qfyR6+n8EsW96/Wn5R8v5ctesrq9nZTQ0eUnd3be9u7b8z2KaYpjFMYhyzMzvLs6Hob4Eod3Q9DYHSpaIBu0dFA3qOjAbcKVgLAAAAAAAAAEZQTAqnoyYGtV0G+QHP0jU6eQHL0nw9fIDl6R4afADmV/DD/KBQ9Q1VulNdJSXzM6rNurnTE/CForqjlMq3qrSP8ANrf7lT6mc6PTz/8AOn/WPst6Wv8Ayn5yg9U6Q99Wt/uVPqI0mnjlbp/1j7I9LX/lPzlCXh6pL2nOXVyfxNabdFPsxEe6FZqmecrKXhd/l9xdDeoeGXwA6Oj+GnwA6mj+H7b0B09H1QlkBv0tX8gNqGiJAXxppZASAAAAAAAAAAAAAAAARcFwAi6K4AQeixAg9BjwXYCL1dHguwGP6bDggH9OjwXYCa0GPBdgJLRIgTVCPACaprgBI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C:\Users\jdd\AppData\Local\Microsoft\Windows\Temporary Internet Files\Content.IE5\CI423NWI\lemon-citrin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588"/>
            <a:ext cx="1378592" cy="1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4" y="4638376"/>
            <a:ext cx="1680121" cy="151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2242869" cy="14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:\Users\jdd\AppData\Local\Microsoft\Windows\Temporary Internet Files\Content.IE5\CI423NWI\lemon-citrin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95" y="376588"/>
            <a:ext cx="1378592" cy="1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9" descr="C:\Users\jdd\AppData\Local\Microsoft\Windows\Temporary Internet Files\Content.IE5\CI423NWI\lemon-citrin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95" y="389847"/>
            <a:ext cx="1378592" cy="13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bananamalo.ru/userfiles/shop/large/292_sliv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79" y="4638376"/>
            <a:ext cx="1807831" cy="14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-fotki.yandex.ru/get/9309/163655439.bb/0_c7949_aa3bed2b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51694"/>
            <a:ext cx="1781475" cy="10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proto.gr/sites/www.proto.gr/files/styles/colorbox/public/images/fruits/peach.png?itok=2inj4t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82" y="4565247"/>
            <a:ext cx="1842604" cy="18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med.yoops.ru/unitImage/f9e2cdbeb511cb8282b2c354237ec7eb84f6d8f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0025"/>
            <a:ext cx="1706639" cy="18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ranini.com/data/images/fruit_images/full/02-pickbestfruit-fruits-0011-pink-grapefrui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92" y="2064856"/>
            <a:ext cx="2134675" cy="21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dzhejjservis-rf.1gb.ru/assets/images/catalog/citrus/oran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15" y="273907"/>
            <a:ext cx="1756083" cy="17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img.com/upload/banana_PNG82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" y="312738"/>
            <a:ext cx="2056004" cy="13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medicalinsider.ru/wp-content/uploads/2015/06/appl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79" y="312738"/>
            <a:ext cx="1535738" cy="1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ananas-club.ru/sites/default/files/img-gallery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49" y="2670056"/>
            <a:ext cx="2307470" cy="12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9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12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бана́н     лимо́н     я́блоко     апельси́н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Login</cp:lastModifiedBy>
  <cp:revision>96</cp:revision>
  <dcterms:created xsi:type="dcterms:W3CDTF">2016-05-09T13:37:52Z</dcterms:created>
  <dcterms:modified xsi:type="dcterms:W3CDTF">2019-03-14T19:23:28Z</dcterms:modified>
</cp:coreProperties>
</file>