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7" r:id="rId2"/>
    <p:sldId id="349" r:id="rId3"/>
    <p:sldId id="34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435" autoAdjust="0"/>
  </p:normalViewPr>
  <p:slideViewPr>
    <p:cSldViewPr>
      <p:cViewPr varScale="1">
        <p:scale>
          <a:sx n="79" d="100"/>
          <a:sy n="79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89851-CC61-4311-88E6-47B43D458718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3B29-EB11-4665-9D9B-74DAED734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3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gif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s://images-eu.ssl-images-amazon.com/images/I/71segtVss1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62" y="320264"/>
            <a:ext cx="1313154" cy="13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http://www.theatre-bravo.com.ua/wp-content/uploads/2014/09/0_8b7a4_96af1c7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25" y="2191309"/>
            <a:ext cx="2341600" cy="9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16.ru/images/kak-nachat-zanimatsya-sportom-v-zal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89" y="4797152"/>
            <a:ext cx="40132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immediateentourage.com/wp-content/uploads/2011/01/Running+Man+by+FaceMeP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50213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herun.ru/images/imgbig/picture_2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18" y="3007440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tavkiprognozy.ru/wp-content/uploads/2014/06/pravila-sorevnovaniy-po-boks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69" y="796260"/>
            <a:ext cx="2129379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yourbodychanging.com/wp-content/uploads/2015/10/Does-Swimming-Make-You-Tall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87" y="0"/>
            <a:ext cx="2592288" cy="10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tropicano.od.ua/images/stati/fitnes/a7b338bbe0a87473993eaf690107e82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98" y="1378657"/>
            <a:ext cx="2047900" cy="14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xn--80aaag3bjj1amg3b.xn--p1ai/images/stories/food/waltz-kv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5" y="2251467"/>
            <a:ext cx="1817990" cy="18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karateshotokan.lv/ru/images/stories/k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99" y="3487807"/>
            <a:ext cx="1350452" cy="17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ttp://www.musiclessonsworcester.co.uk/warehouse/Girl_singer_recordin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45907"/>
            <a:ext cx="1867176" cy="13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http://gitarurok.ru/images/public/Gitarschool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81" y="5286039"/>
            <a:ext cx="1800200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90445"/>
            <a:ext cx="243015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спорт</a:t>
            </a:r>
          </a:p>
          <a:p>
            <a:r>
              <a:rPr lang="ru-RU" sz="3600" dirty="0" smtClean="0"/>
              <a:t>атлетика</a:t>
            </a:r>
          </a:p>
          <a:p>
            <a:r>
              <a:rPr lang="ru-RU" sz="3600" dirty="0" smtClean="0"/>
              <a:t>гимнастика</a:t>
            </a:r>
          </a:p>
          <a:p>
            <a:r>
              <a:rPr lang="ru-RU" sz="3600" dirty="0" smtClean="0"/>
              <a:t>бокс</a:t>
            </a:r>
          </a:p>
          <a:p>
            <a:r>
              <a:rPr lang="ru-RU" sz="3600" dirty="0" smtClean="0"/>
              <a:t>плавание</a:t>
            </a:r>
          </a:p>
          <a:p>
            <a:r>
              <a:rPr lang="ru-RU" sz="3600" dirty="0" smtClean="0"/>
              <a:t>фитнес</a:t>
            </a:r>
          </a:p>
          <a:p>
            <a:r>
              <a:rPr lang="ru-RU" sz="3600" dirty="0" smtClean="0"/>
              <a:t>танцы</a:t>
            </a:r>
          </a:p>
          <a:p>
            <a:r>
              <a:rPr lang="ru-RU" sz="3600" dirty="0" smtClean="0"/>
              <a:t>каратэ</a:t>
            </a:r>
          </a:p>
          <a:p>
            <a:r>
              <a:rPr lang="ru-RU" sz="3600" dirty="0" smtClean="0"/>
              <a:t>музыка</a:t>
            </a:r>
          </a:p>
          <a:p>
            <a:r>
              <a:rPr lang="ru-RU" sz="3600" dirty="0" smtClean="0"/>
              <a:t>пение</a:t>
            </a:r>
          </a:p>
          <a:p>
            <a:r>
              <a:rPr lang="ru-RU" sz="3600" dirty="0" smtClean="0"/>
              <a:t>театр</a:t>
            </a:r>
          </a:p>
          <a:p>
            <a:r>
              <a:rPr lang="ru-RU" sz="3600" dirty="0" smtClean="0"/>
              <a:t>рисование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4056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167" y="-47642"/>
            <a:ext cx="3800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занима́ться + </a:t>
            </a:r>
            <a:r>
              <a:rPr lang="en-GB" sz="3600" dirty="0" smtClean="0"/>
              <a:t>Instr.</a:t>
            </a:r>
            <a:endParaRPr lang="en-GB" sz="3600" dirty="0"/>
          </a:p>
        </p:txBody>
      </p:sp>
      <p:pic>
        <p:nvPicPr>
          <p:cNvPr id="3" name="Picture 20" descr="https://images-eu.ssl-images-amazon.com/images/I/71segtVss1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20" y="5024991"/>
            <a:ext cx="1313154" cy="13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http://www.theatre-bravo.com.ua/wp-content/uploads/2014/09/0_8b7a4_96af1c7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05" y="5165360"/>
            <a:ext cx="2341600" cy="9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16.ru/images/kak-nachat-zanimatsya-sportom-v-zal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747559"/>
            <a:ext cx="3251721" cy="12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immediateentourage.com/wp-content/uploads/2011/01/Running+Man+by+FaceMeP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70" y="747559"/>
            <a:ext cx="1371877" cy="13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herun.ru/images/imgbig/picture_2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6" y="331036"/>
            <a:ext cx="1243750" cy="18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tavkiprognozy.ru/wp-content/uploads/2014/06/pravila-sorevnovaniy-po-boks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79" y="627261"/>
            <a:ext cx="1874606" cy="14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yourbodychanging.com/wp-content/uploads/2015/10/Does-Swimming-Make-You-Tall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2" y="2938830"/>
            <a:ext cx="2592288" cy="10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tropicano.od.ua/images/stati/fitnes/a7b338bbe0a87473993eaf690107e82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82" y="2686492"/>
            <a:ext cx="1907542" cy="13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xn--80aaag3bjj1amg3b.xn--p1ai/images/stories/food/waltz-kv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05" y="2662088"/>
            <a:ext cx="1374652" cy="13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karateshotokan.lv/ru/images/stories/k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91773"/>
            <a:ext cx="1098820" cy="14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ttp://www.musiclessonsworcester.co.uk/warehouse/Girl_singer_recordin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20" y="4917479"/>
            <a:ext cx="1867176" cy="13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http://gitarurok.ru/images/public/Gitarschool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3" y="4929857"/>
            <a:ext cx="1800200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4212" y="1993613"/>
            <a:ext cx="8922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спо́ртом        атле́тикой     гимна́стикой     бо́ксом</a:t>
            </a:r>
            <a:endParaRPr lang="ru-RU" sz="3200" dirty="0"/>
          </a:p>
        </p:txBody>
      </p:sp>
      <p:sp>
        <p:nvSpPr>
          <p:cNvPr id="16" name="Rectangle 15"/>
          <p:cNvSpPr/>
          <p:nvPr/>
        </p:nvSpPr>
        <p:spPr>
          <a:xfrm>
            <a:off x="135529" y="4077072"/>
            <a:ext cx="9094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пла́ванием         фи́тнесом        та́нцами      каратэ́</a:t>
            </a:r>
            <a:endParaRPr lang="ru-RU" sz="3200" dirty="0"/>
          </a:p>
        </p:txBody>
      </p:sp>
      <p:sp>
        <p:nvSpPr>
          <p:cNvPr id="17" name="Rectangle 16"/>
          <p:cNvSpPr/>
          <p:nvPr/>
        </p:nvSpPr>
        <p:spPr>
          <a:xfrm>
            <a:off x="-30115" y="6273225"/>
            <a:ext cx="926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му́зыкой        пе́нием            теа́тром      рисова́ние</a:t>
            </a:r>
            <a:r>
              <a:rPr lang="ru-RU" sz="3200" dirty="0"/>
              <a:t>м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7252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16.ru/images/kak-nachat-zanimatsya-sportom-v-za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39" y="1613451"/>
            <a:ext cx="40132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mmediateentourage.com/wp-content/uploads/2011/01/Running+Man+by+FaceMeP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479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erun.ru/images/imgbig/picture_2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135396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vkiprognozy.ru/wp-content/uploads/2014/06/pravila-sorevnovaniy-po-boks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89" y="188641"/>
            <a:ext cx="2129379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ropicano.od.ua/images/stati/fitnes/a7b338bbe0a87473993eaf690107e82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04187"/>
            <a:ext cx="2047900" cy="14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xn--80aaag3bjj1amg3b.xn--p1ai/images/stories/food/waltz-k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1817990" cy="18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karateshotokan.lv/ru/images/stories/k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68" y="2996952"/>
            <a:ext cx="1350452" cy="17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ages-eu.ssl-images-amazon.com/images/I/71segtVss1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01" y="5020506"/>
            <a:ext cx="1313154" cy="13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theatre-bravo.com.ua/wp-content/uploads/2014/09/0_8b7a4_96af1c7a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00" y="5198505"/>
            <a:ext cx="2341600" cy="9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musiclessonsworcester.co.uk/warehouse/Girl_singer_recordin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52972"/>
            <a:ext cx="1867176" cy="13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gitarurok.ru/images/public/Gitarschool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63209"/>
            <a:ext cx="1800200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yourbodychanging.com/wp-content/uploads/2015/10/Does-Swimming-Make-You-Tall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57" y="1856584"/>
            <a:ext cx="2592288" cy="10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6343" y="187705"/>
            <a:ext cx="2821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заним</a:t>
            </a:r>
            <a:r>
              <a:rPr lang="ru-RU" sz="2800" b="1" u="sng" dirty="0" smtClean="0"/>
              <a:t>аться</a:t>
            </a:r>
            <a:r>
              <a:rPr lang="ru-RU" sz="2800" b="1" dirty="0" smtClean="0"/>
              <a:t> </a:t>
            </a:r>
            <a:r>
              <a:rPr lang="ru-RU" sz="2800" b="1" dirty="0" smtClean="0"/>
              <a:t>(1</a:t>
            </a:r>
            <a:r>
              <a:rPr lang="en-GB" sz="2800" b="1" dirty="0" smtClean="0"/>
              <a:t>A</a:t>
            </a:r>
            <a:r>
              <a:rPr lang="ru-RU" sz="2800" b="1" dirty="0" smtClean="0"/>
              <a:t>)</a:t>
            </a:r>
          </a:p>
          <a:p>
            <a:endParaRPr lang="ru-RU" sz="2800" dirty="0" smtClean="0"/>
          </a:p>
          <a:p>
            <a:r>
              <a:rPr lang="ru-RU" sz="2800" dirty="0" smtClean="0"/>
              <a:t>я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юсь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/>
              <a:t>т</a:t>
            </a:r>
            <a:r>
              <a:rPr lang="ru-RU" sz="2800" dirty="0" smtClean="0"/>
              <a:t>ы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ешься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он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ется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она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ется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r>
              <a:rPr lang="ru-RU" sz="2800" dirty="0" smtClean="0"/>
              <a:t>мы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емся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вы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етесь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они </a:t>
            </a:r>
            <a:r>
              <a:rPr lang="ru-RU" sz="2800" dirty="0" smtClean="0"/>
              <a:t>занима</a:t>
            </a:r>
            <a:r>
              <a:rPr lang="ru-RU" sz="2800" dirty="0" smtClean="0">
                <a:solidFill>
                  <a:srgbClr val="FF0000"/>
                </a:solidFill>
              </a:rPr>
              <a:t>ются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9926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52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Login</cp:lastModifiedBy>
  <cp:revision>83</cp:revision>
  <dcterms:created xsi:type="dcterms:W3CDTF">2016-05-09T13:37:52Z</dcterms:created>
  <dcterms:modified xsi:type="dcterms:W3CDTF">2019-03-14T19:13:20Z</dcterms:modified>
</cp:coreProperties>
</file>