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8" r:id="rId2"/>
    <p:sldId id="326" r:id="rId3"/>
    <p:sldId id="32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7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13/05/2016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7.png"/><Relationship Id="rId3" Type="http://schemas.openxmlformats.org/officeDocument/2006/relationships/image" Target="../media/image5.gif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image" Target="../media/image9.png"/><Relationship Id="rId10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4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cat.in.ua/images/temp/Kommerci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34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oxxpizza.com/userfiles/images/15a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628" y="163343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ockhornhardcider.com/wp-content/uploads/2015/12/open-green-256x256_1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556" y="94401"/>
            <a:ext cx="1774903" cy="17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yiconfinder.com/uploads/iconsets/6cc1e122586bbb8f8673715eb7ec41b7-clos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765">
            <a:off x="7359960" y="218065"/>
            <a:ext cx="1258473" cy="12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2.bp.blogspot.com/-pzfvurZNcLk/TsCm3CvCLYI/AAAAAAAADLo/k1e4_qbOHMk/s1600/640x480__bb8ed134ff6c22d70a10a5644dce7e4d4eafd2e6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6" y="4679654"/>
            <a:ext cx="127394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1.iconbird.com/ico/1012/EcommerceBusinessIcons/w256h2561350823206price256x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56" y="2564904"/>
            <a:ext cx="1502296" cy="15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cons.iconarchive.com/icons/icons8/ios7/512/Ecommerce-Cheap-2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231" y="2544504"/>
            <a:ext cx="1667225" cy="16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cons.iconarchive.com/icons/icons8/ios7/512/Ecommerce-Expensive-2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44504"/>
            <a:ext cx="1564433" cy="15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dior.delux.od.ua/media/images/167621/vruchenie-podarka-pravila-etiket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9" y="4863214"/>
            <a:ext cx="1557833" cy="12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uper-print.com.ua/wp-content/gallery/polie-tilenovy-e-pakety/6-paket-s-ruchkoj-petly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70" y="4529058"/>
            <a:ext cx="2317862" cy="173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trust-invest33.ru/wp-content/uploads/2015/12/2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67980"/>
            <a:ext cx="194316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279.photobucket.com/albums/kk157/cindi2/Postcard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63213"/>
            <a:ext cx="1738653" cy="12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ebcat.in.ua/images/temp/Kommerci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6718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lockhornhardcider.com/wp-content/uploads/2015/12/open-green-256x256_1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32" y="5739"/>
            <a:ext cx="1774903" cy="17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://s1.iconbird.com/ico/1012/EcommerceBusinessIcons/w256h2561350823206price256x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05" y="2703963"/>
            <a:ext cx="1389105" cy="138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8974" y="1546138"/>
            <a:ext cx="8764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магази́н       часы́            откры́то        закры́то</a:t>
            </a:r>
            <a:endParaRPr lang="ru-RU" sz="3600" dirty="0"/>
          </a:p>
        </p:txBody>
      </p:sp>
      <p:sp>
        <p:nvSpPr>
          <p:cNvPr id="3" name="Rectangle 2"/>
          <p:cNvSpPr/>
          <p:nvPr/>
        </p:nvSpPr>
        <p:spPr>
          <a:xfrm>
            <a:off x="2557997" y="1929000"/>
            <a:ext cx="1624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рабо́ты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400375" y="3882727"/>
            <a:ext cx="8795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де́ньги          цена́         дёшево         до́рого</a:t>
            </a:r>
            <a:endParaRPr lang="ru-RU" sz="3600" dirty="0"/>
          </a:p>
        </p:txBody>
      </p:sp>
      <p:sp>
        <p:nvSpPr>
          <p:cNvPr id="6" name="Rectangle 5"/>
          <p:cNvSpPr/>
          <p:nvPr/>
        </p:nvSpPr>
        <p:spPr>
          <a:xfrm>
            <a:off x="139769" y="6202000"/>
            <a:ext cx="88644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продаве́ц     пода́рок      откры́тка        паке́т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8745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www.myiconfinder.com/uploads/iconsets/6cc1e122586bbb8f8673715eb7ec41b7-clos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765">
            <a:off x="6519479" y="157038"/>
            <a:ext cx="1258473" cy="12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://2.bp.blogspot.com/-pzfvurZNcLk/TsCm3CvCLYI/AAAAAAAADLo/k1e4_qbOHMk/s1600/640x480__bb8ed134ff6c22d70a10a5644dce7e4d4eafd2e6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57" y="3275258"/>
            <a:ext cx="127394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ttp://icons.iconarchive.com/icons/icons8/ios7/512/Ecommerce-Expensive-2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678" y="1467775"/>
            <a:ext cx="1564433" cy="15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http://dior.delux.od.ua/media/images/167621/vruchenie-podarka-pravila-etiket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278" y="5365199"/>
            <a:ext cx="1557833" cy="12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http://super-print.com.ua/wp-content/gallery/polie-tilenovy-e-pakety/6-paket-s-ruchkoj-petly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569" y="3072036"/>
            <a:ext cx="2270877" cy="17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8" descr="http://trust-invest33.ru/wp-content/uploads/2015/12/2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426" y="1440160"/>
            <a:ext cx="194316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0" descr="http://i279.photobucket.com/albums/kk157/cindi2/Postcard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05" y="1811558"/>
            <a:ext cx="1738653" cy="12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ebcat.in.ua/images/temp/Kommerciy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230" y="0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roxxpizza.com/userfiles/images/15a18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57192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lockhornhardcider.com/wp-content/uploads/2015/12/open-green-256x256_1_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88" y="4953816"/>
            <a:ext cx="1774903" cy="17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s1.iconbird.com/ico/1012/EcommerceBusinessIcons/w256h2561350823206price256x256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772530"/>
            <a:ext cx="1502296" cy="15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icons.iconarchive.com/icons/icons8/ios7/512/Ecommerce-Cheap-2-ico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91" y="3441214"/>
            <a:ext cx="1667225" cy="16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496" y="33374"/>
            <a:ext cx="266592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магазин</a:t>
            </a:r>
          </a:p>
          <a:p>
            <a:r>
              <a:rPr lang="ru-RU" sz="3600" dirty="0" smtClean="0"/>
              <a:t>часы работы</a:t>
            </a:r>
          </a:p>
          <a:p>
            <a:r>
              <a:rPr lang="ru-RU" sz="3600" dirty="0" smtClean="0"/>
              <a:t>открыто </a:t>
            </a:r>
          </a:p>
          <a:p>
            <a:r>
              <a:rPr lang="ru-RU" sz="3600" dirty="0" smtClean="0"/>
              <a:t>закрыто</a:t>
            </a:r>
          </a:p>
          <a:p>
            <a:r>
              <a:rPr lang="ru-RU" sz="3600" dirty="0" smtClean="0"/>
              <a:t>деньги</a:t>
            </a:r>
          </a:p>
          <a:p>
            <a:r>
              <a:rPr lang="ru-RU" sz="3600" dirty="0" smtClean="0"/>
              <a:t>цена</a:t>
            </a:r>
          </a:p>
          <a:p>
            <a:r>
              <a:rPr lang="ru-RU" sz="3600" dirty="0" smtClean="0"/>
              <a:t>дёшево</a:t>
            </a:r>
          </a:p>
          <a:p>
            <a:r>
              <a:rPr lang="ru-RU" sz="3600" dirty="0" smtClean="0"/>
              <a:t>дорого</a:t>
            </a:r>
          </a:p>
          <a:p>
            <a:r>
              <a:rPr lang="ru-RU" sz="3600" dirty="0" smtClean="0"/>
              <a:t>продавец</a:t>
            </a:r>
          </a:p>
          <a:p>
            <a:r>
              <a:rPr lang="ru-RU" sz="3600" dirty="0" smtClean="0"/>
              <a:t>подарок</a:t>
            </a:r>
          </a:p>
          <a:p>
            <a:r>
              <a:rPr lang="ru-RU" sz="3600" dirty="0" smtClean="0"/>
              <a:t>открытка</a:t>
            </a:r>
          </a:p>
          <a:p>
            <a:r>
              <a:rPr lang="ru-RU" sz="3600" dirty="0" smtClean="0"/>
              <a:t>пакет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49216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ebcat.in.ua/images/temp/Kommerciy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343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oxxpizza.com/userfiles/images/15a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9" y="332656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lockhornhardcider.com/wp-content/uploads/2015/12/open-green-256x256_1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975"/>
            <a:ext cx="1774903" cy="177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myiconfinder.com/uploads/iconsets/6cc1e122586bbb8f8673715eb7ec41b7-clos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2765">
            <a:off x="7359960" y="218065"/>
            <a:ext cx="1258473" cy="12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2.bp.blogspot.com/-pzfvurZNcLk/TsCm3CvCLYI/AAAAAAAADLo/k1e4_qbOHMk/s1600/640x480__bb8ed134ff6c22d70a10a5644dce7e4d4eafd2e6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46" y="4679654"/>
            <a:ext cx="127394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1.iconbird.com/ico/1012/EcommerceBusinessIcons/w256h2561350823206price256x25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56" y="2564904"/>
            <a:ext cx="1502296" cy="150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icons.iconarchive.com/icons/icons8/ios7/512/Ecommerce-Cheap-2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1667225" cy="16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icons.iconarchive.com/icons/icons8/ios7/512/Ecommerce-Expensive-2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70949"/>
            <a:ext cx="1564433" cy="156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dior.delux.od.ua/media/images/167621/vruchenie-podarka-pravila-etiketa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9" y="4863214"/>
            <a:ext cx="1557833" cy="12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uper-print.com.ua/wp-content/gallery/polie-tilenovy-e-pakety/6-paket-s-ruchkoj-petlya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235" y="4384046"/>
            <a:ext cx="2900521" cy="217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trust-invest33.ru/wp-content/uploads/2015/12/22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67980"/>
            <a:ext cx="194316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i279.photobucket.com/albums/kk157/cindi2/Postcard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63213"/>
            <a:ext cx="1738653" cy="12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41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26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62</cp:revision>
  <dcterms:created xsi:type="dcterms:W3CDTF">2016-05-09T13:37:52Z</dcterms:created>
  <dcterms:modified xsi:type="dcterms:W3CDTF">2016-05-13T08:37:26Z</dcterms:modified>
</cp:coreProperties>
</file>