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24" r:id="rId3"/>
    <p:sldId id="32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3" d="100"/>
          <a:sy n="93" d="100"/>
        </p:scale>
        <p:origin x="-1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xn--b1abxmbb.xn--p1ai/image/cache/data/Shapki/varg176-500x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64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 descr="http://www.be-in.ru/media/beingallery/gallary/things/2013/12/09/riverisland_891581284229180.png.590x700_q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98" y="2459280"/>
            <a:ext cx="1425505" cy="17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pngimg.com/upload/socks_PNG8268.p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05" y="114545"/>
            <a:ext cx="1604772" cy="16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ngimg.com/upload/tie_PNG8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875"/>
            <a:ext cx="19102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hiliplaurence.ru/product/img/picture/41-768721_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5" y="91293"/>
            <a:ext cx="1728192" cy="14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ahoo.ru/_media/images/collection/fw_2014/61-0751-GV-T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3" y="2446256"/>
            <a:ext cx="1563655" cy="18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ix-price.ru/upload/images/cb0472e9e64847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07" y="24462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4.stpulscen.ru/images/product/050/960/834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37792"/>
            <a:ext cx="146564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irclebq.com/upload/iblock/92e/92e8d1654c2621d543c8d75f542bb92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3" y="4941168"/>
            <a:ext cx="20432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1ability.com/images/diabeticshoes-l2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70" y="4741430"/>
            <a:ext cx="1952710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ammeaspillo.it/wp-content/uploads/2014/07/gucci-scarpe-donna-mamme-a-spill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65" y="4351256"/>
            <a:ext cx="2211679" cy="17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42173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</a:t>
            </a:r>
            <a:r>
              <a:rPr lang="ru-RU" sz="3600" dirty="0" smtClean="0"/>
              <a:t>   зонт            </a:t>
            </a:r>
            <a:r>
              <a:rPr lang="ru-RU" sz="3600" dirty="0" smtClean="0"/>
              <a:t>реме́нь       га́лстук          носо́к</a:t>
            </a:r>
            <a:endParaRPr lang="ru-RU" sz="3600" dirty="0"/>
          </a:p>
        </p:txBody>
      </p:sp>
      <p:sp>
        <p:nvSpPr>
          <p:cNvPr id="15" name="Rectangle 14"/>
          <p:cNvSpPr/>
          <p:nvPr/>
        </p:nvSpPr>
        <p:spPr>
          <a:xfrm>
            <a:off x="7139307" y="1812949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(</a:t>
            </a:r>
            <a:r>
              <a:rPr lang="ru-RU" sz="3600" dirty="0" smtClean="0"/>
              <a:t>носки́)</a:t>
            </a:r>
            <a:endParaRPr lang="ru-RU" sz="3600" dirty="0"/>
          </a:p>
        </p:txBody>
      </p:sp>
      <p:sp>
        <p:nvSpPr>
          <p:cNvPr id="16" name="Rectangle 15"/>
          <p:cNvSpPr/>
          <p:nvPr/>
        </p:nvSpPr>
        <p:spPr>
          <a:xfrm>
            <a:off x="371791" y="4192428"/>
            <a:ext cx="8672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ша́пка             шарф         перча́тки    ва́режки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199" y="6202005"/>
            <a:ext cx="871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dirty="0" smtClean="0"/>
              <a:t>та́пки             </a:t>
            </a:r>
            <a:r>
              <a:rPr lang="ru-RU" sz="3600" dirty="0" smtClean="0"/>
              <a:t>о́бувь          боти́нки         ту́фли</a:t>
            </a:r>
            <a:endParaRPr lang="en-GB" sz="3600" dirty="0"/>
          </a:p>
        </p:txBody>
      </p:sp>
      <p:pic>
        <p:nvPicPr>
          <p:cNvPr id="1026" name="Picture 2" descr="http://wm-shop.ru/data/big/_b020641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6863">
            <a:off x="164803" y="4498545"/>
            <a:ext cx="1704437" cy="24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2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b1abxmbb.xn--p1ai/image/cache/data/Shapki/varg176-500x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41" y="513864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5" descr="http://www.be-in.ru/media/beingallery/gallary/things/2013/12/09/riverisland_891581284229180.png.590x700_q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4106"/>
            <a:ext cx="1320519" cy="16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://pngimg.com/upload/socks_PNG8268.p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97" y="4336255"/>
            <a:ext cx="1604772" cy="16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pngimg.com/upload/tie_PNG8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72" y="5589240"/>
            <a:ext cx="19102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hiliplaurence.ru/product/img/picture/41-768721_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84081"/>
            <a:ext cx="1728192" cy="14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uahoo.ru/_media/images/collection/fw_2014/61-0751-GV-T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41" y="1655560"/>
            <a:ext cx="1563655" cy="18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fix-price.ru/upload/images/cb0472e9e64847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75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t4.stpulscen.ru/images/product/050/960/834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8948"/>
            <a:ext cx="146564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circlebq.com/upload/iblock/92e/92e8d1654c2621d543c8d75f542bb92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34" y="2093640"/>
            <a:ext cx="20432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1ability.com/images/diabeticshoes-l2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46" y="5153045"/>
            <a:ext cx="1952710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mammeaspillo.it/wp-content/uploads/2014/07/gucci-scarpe-donna-mamme-a-spill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57" y="2060848"/>
            <a:ext cx="2211679" cy="17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034" y="67587"/>
            <a:ext cx="31928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зонт</a:t>
            </a:r>
            <a:endParaRPr lang="ru-RU" sz="3600" dirty="0" smtClean="0"/>
          </a:p>
          <a:p>
            <a:r>
              <a:rPr lang="ru-RU" sz="3600" dirty="0" smtClean="0"/>
              <a:t>ремень</a:t>
            </a:r>
          </a:p>
          <a:p>
            <a:r>
              <a:rPr lang="ru-RU" sz="3600" dirty="0" smtClean="0"/>
              <a:t>галстук</a:t>
            </a:r>
          </a:p>
          <a:p>
            <a:r>
              <a:rPr lang="ru-RU" sz="3600" dirty="0" smtClean="0"/>
              <a:t>носок (носки)</a:t>
            </a:r>
          </a:p>
          <a:p>
            <a:r>
              <a:rPr lang="ru-RU" sz="3600" dirty="0" smtClean="0"/>
              <a:t>шапка</a:t>
            </a:r>
          </a:p>
          <a:p>
            <a:r>
              <a:rPr lang="ru-RU" sz="3600" dirty="0" smtClean="0"/>
              <a:t>шарф</a:t>
            </a:r>
          </a:p>
          <a:p>
            <a:r>
              <a:rPr lang="ru-RU" sz="3600" dirty="0" smtClean="0"/>
              <a:t>перчатки</a:t>
            </a:r>
          </a:p>
          <a:p>
            <a:r>
              <a:rPr lang="ru-RU" sz="3600" dirty="0" smtClean="0"/>
              <a:t>варежки</a:t>
            </a:r>
          </a:p>
          <a:p>
            <a:r>
              <a:rPr lang="ru-RU" sz="3600" dirty="0" smtClean="0"/>
              <a:t>тапки</a:t>
            </a:r>
            <a:endParaRPr lang="ru-RU" sz="3600" dirty="0" smtClean="0"/>
          </a:p>
          <a:p>
            <a:r>
              <a:rPr lang="ru-RU" sz="3600" dirty="0" smtClean="0"/>
              <a:t>обувь</a:t>
            </a:r>
          </a:p>
          <a:p>
            <a:r>
              <a:rPr lang="ru-RU" sz="3600" dirty="0" smtClean="0"/>
              <a:t>ботинки</a:t>
            </a:r>
          </a:p>
          <a:p>
            <a:r>
              <a:rPr lang="ru-RU" sz="3600" dirty="0" smtClean="0"/>
              <a:t>туфли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5" y="67587"/>
            <a:ext cx="27924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76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b1abxmbb.xn--p1ai/image/cache/data/Shapki/varg176-500x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447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5" descr="http://www.be-in.ru/media/beingallery/gallary/things/2013/12/09/riverisland_891581284229180.png.590x700_q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44" y="2060848"/>
            <a:ext cx="1320519" cy="16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://pngimg.com/upload/socks_PNG8268.p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05" y="114545"/>
            <a:ext cx="1604772" cy="16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pngimg.com/upload/tie_PNG81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875"/>
            <a:ext cx="19102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hiliplaurence.ru/product/img/picture/41-768721_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08" y="114545"/>
            <a:ext cx="1728192" cy="14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uahoo.ru/_media/images/collection/fw_2014/61-0751-GV-T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53" y="1892744"/>
            <a:ext cx="1563655" cy="18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fix-price.ru/upload/images/cb0472e9e64847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91" y="20608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t4.stpulscen.ru/images/product/050/960/834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0" y="188896"/>
            <a:ext cx="1465647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circlebq.com/upload/iblock/92e/92e8d1654c2621d543c8d75f542bb92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96" y="4606470"/>
            <a:ext cx="20432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1ability.com/images/diabeticshoes-l2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7" y="4357713"/>
            <a:ext cx="1952710" cy="1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mammeaspillo.it/wp-content/uploads/2014/07/gucci-scarpe-donna-mamme-a-spill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65" y="3965847"/>
            <a:ext cx="2211679" cy="17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75" y="4221088"/>
            <a:ext cx="27924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8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32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59</cp:revision>
  <dcterms:created xsi:type="dcterms:W3CDTF">2016-05-09T13:37:52Z</dcterms:created>
  <dcterms:modified xsi:type="dcterms:W3CDTF">2016-05-17T07:40:55Z</dcterms:modified>
</cp:coreProperties>
</file>