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304" r:id="rId3"/>
    <p:sldId id="305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5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243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96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56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541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7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95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2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59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32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0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4000">
              <a:schemeClr val="bg2">
                <a:tint val="80000"/>
                <a:satMod val="300000"/>
                <a:lumMod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0C561-2D6E-448F-A4EB-4FA48114B11B}" type="datetimeFigureOut">
              <a:rPr lang="en-GB" smtClean="0"/>
              <a:t>12/05/2016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BA6CC-E832-440A-BF7A-1FC5656207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0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zakvasik.com.ua/image/cache/352-220/data/demo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769"/>
            <a:ext cx="1928936" cy="1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901901.ru/pictures/f/52/f132052/5529f0c0a2e1cf2d31678aed4ef4e1a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7"/>
            <a:ext cx="1909725" cy="14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gacena.net/eggs/tmpl/img/about-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86" y="160338"/>
            <a:ext cx="1829165" cy="1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telegashop.ru/wp-content/uploads/2015/07/maslo-koz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b="18784"/>
          <a:stretch/>
        </p:blipFill>
        <p:spPr bwMode="auto">
          <a:xfrm>
            <a:off x="6804248" y="68620"/>
            <a:ext cx="2250256" cy="13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data:image/jpeg;base64,/9j/4AAQSkZJRgABAQAAAQABAAD/2wCEAAkGBxITEhUUExQWFhUVGBoZGBgXFxgcGBoXGBoaGhoeIBkZHCggGhslHBcYITEiJSkrLi4uHB8zODMsNygtLisBCgoKDg0OGxAQGzQkICQ0LDQ0NCwsLCwsLCwsLCwsLCw0LCwsLCwsNCwsLCwsLCwsLCwsLCwvLCw0LCwsLCwsLP/AABEIAMMBAgMBIgACEQEDEQH/xAAbAAACAwEBAQAAAAAAAAAAAAAABQMEBgIBB//EAD8QAAEDAgMFBgUCBAMJAQAAAAEAAhEDIQQxQQUSUWFxIoGRocHwBhMysdFC4SNScvEUkqIVFjNDU2JjgrKD/8QAGgEAAgMBAQAAAAAAAAAAAAAAAAIBAwQFBv/EACwRAAICAgEDAwMDBQEAAAAAAAABAhEDITEEEkETIlEyYXGRsfAFFEKBoVL/2gAMAwEAAhEDEQA/APuKEIQAIQhAAhCEACEKtj8ayiwvebAd56KG1FWyUrdI9x+NZSYXvNhkNSdAOayjsbUquPzDb+RpO63kb3MaqpUxT8Q75lSwmWN0aPVWqYiVw+o6uWR+3S/c2wxrGvuM8G/5cFhgatOR7uPNNP8AalMRvEgnSCfMBIaRaLk3ie5XGsBFzrI0I4KzB1M46EnBPbL1XaomG03u52A8SfRRM2u850v9Y/Cyu3sLiQ/ea4uYLzvQRxG76hIf9o1XPiTLtZc0Hrwy7+KvfUz+R49NFqz6DU2pXOVMN639VyzalcGC1p7j6OWTqYzERG9vf0OPdMmbKzgdsVQC1wLnACLH7nzVXry57mN6GtJGwwu1g4dphaeoIU1XaLBo53QfmFlsPtpp+rS/saZKzT2vSuZI0gi98slYusklsrfT74H7dot1a8dW/glB2pS4n/I/8JV/jm7sg68I+66GNaRMiB7j9k394/lfz/Ynor4HNDF03/S4E8NfA3U6zrt12g5Lqli3tyJ77jz9E8Os/wDS/QV4fg0CEoZtqDD22/mbf/Tn4SmlKoHCWkEclqhlhP6WVShKPJ2hCFYKCEIQAIQhAAhCEACEIQAIQhAAhCEACF4Slu0dr06YkuAGUnKTkBxKSeSMFbGjFy4LuJxLabS5xgBYurjX4mq4ls04G6CJEG8xlcQudsY75zhTDnCbkxnukiL3iQeqaYDDBrbcAOllyeo6h5X2rSRrhjWNW+WV2YdrbAZW98lBUrwcgBeQR7smmIFtbDu99EvJ3wRGt5GY6cljlHwPH5Z41weA4OBGkf2U7MREgQfv7lKfn/LO5uGOnhCnptNzBvHQ2/bxSqTvQ0ojGmXOzcfQKk/ZQH0hsRFh4qagCDN7zPBXWYrSRy96KyEvkVt+BQ2g0GAL93kcwujRNtxwBm+Rt3j1TKrTDu0IPviqTnDfIA0FjxVrqgTZKzDt1AvmbXKp1tkDdJBkzaNPRXN/LS9pUzHDpPCfSyhpEqckL8JQdEDczzvpl35qaqHNad64jIgHpl+VbLxnqO5SE9eqSie9+RfTr726Gs3WjiNeXAK9R1vzExEe+K7LmxAGXRUjRJJdAB8bdNbI4+4Wn9iSpVZMTnwE+ei9pVXNO8x2fDX0PeowYcGgwOBmcvILstguMkAcrJo5GiHEbYfbJ/5jbfzNyHVpuPNNKVVrhLSCOSx+G2g15gWOnqrFPeDpa7cOkZd4yK24usfna/6UzwL8GrQqWDx4dZ8Nd/pPQ+hv1V1dGE1NWjLKLTpghCExAIQhAAhCEACEIQALl7wBJsAvXOAEnILPbd2tusc4fpyBMSdFRnzxxRtj48bm6R1tfaYa0lx3RpJ7vFZDau1jWLQ1u81pBBgdJv3+aq4XHuA33kONQbxbmXZxYzuABMdmV/mk/wAMBo8TA65TC408kpu2zpxxLH4GGxsOC0VHNh5vlfgO5N2sOn9j+6pPBDDBghVTWqCC0kwRJ5a9VW59uqKq7nYwrMLbFsjUX4593BeV4+oAzbXwtCHYiQCfP9kVHB4I84EjxVn4Ev5KlShLg5xNuYyjlmpKmHIiDNpjvztlopH4hjQJOWriJPf+FD2qjZZ2oyM/25KKXHI1t7OX3dkRFvHkk208TLhTBm89Y0juVrG1ng7uQygC4EdfVQYTBGoW7wi05G4tqMsvsqpJ+C2CUfczvD7RqteA7e3bzqeXgmbmF8FrYjUiJ9wj5LWjlx96KXD4gx2Qc4uDp1iBzTRdaYspJ7SIxvAXsfL+y5fWdb1Givvaf7quagFgCb6R66K4rsjZXEZwp6b5zVepR15WUYBFzI559yRpobTGbbLioPfNUhjoaSYm8aC33VWntpjrhrpm4sctc7KO5AoSLDcDvwXPNjII7M8MuCsYlz2tmWnS+ULxm0GbzhP0gEl0AXyzVKrOJcIEMaTB0dbNTqtEq298Fun8stndBIvYGx6flFDHBxh3ZPMQqz6jqUBx7JEZGJHMZDquauDbukiJOczcH3qk7n4G7V5Ge/obgooYupRdIl9P9TSZI5jiEuwuMH0umRaTHhyKu06t1dDK07umVyjWmamhWa9oc0yCJBUiy+FqupVA5p7BPbYMv6gOPJacGbhdjDl9RfcxTh2s9QhCuEBCEIAEIUWKrbjS7hl1UNpK2CVi/a+KFwTDW5nn+yxvxJRqVajWtbZoJ3p1No8I0Ue0drfMNQl3ZaRuiBJeMyD5dyp7NZUfEVHCDDrkmInWYjguBly+rNt8HVxYXjVlLGYAMDA0APMdqbC+s81r8LQaGMi5LRvEZEjl1SyvgA6owOJ3WXExfhfgL96d4Rg0GWnLL1SXT7SMk7igruERN/P3ZcuYb9ox5q0KQB0J5jy6Lx1Mez39UQx29lLlS0VD9+o6n0XjnBtzPP36qy+ibX89feirYqi143Zg68uKvlHtQsdvYlx2IFQSATHL78FPRxT2iG/TzOc5DjKKWCNw0yJHAG8W5cVDXc8mN0bwNju35XyMemqzXs1pLhE7mOjtPG7MkHPoNc9FPg65k9qADYQI4CwyKp0tkucbwHHOcsrWnTPuTQ4BjBeSSIJHDXomf2FbXFlykOAJ8FLuAZ2SWpjmsO6JAnQkwMgocVtW5g+7fkJfVRW4McVMe0Z2IzHG3HwKp0sdTL79kusTpb+6xu19u0w4bzoIyjPySj/eAOdLQ4nSYi+uSlerLaQ6hGj6q0t0cOnv3deMAJtmNLWWG2PtN28AZJN7DTrmtjhMTIzEeqaM3dNCSjRLiKEtIIE5TbNUKOx2BoabuFyTxv4iwTTCtd+o70k5eOqtUrH0hO0mQpuPAixGDeBG6DvGSQPCxyyVrZFMgHeDgMhPCOATJ5jM872heGOn7hVKk7Jc21RXrsDm3SzF4WoKZDD5mYnnEWTnd8vfBR4n6TAAMQNVL2EZUZDC1wC5tXeD3a6mOJFoTzZ+Ia4WJMWk5+4VNtL+GQd3fDrwMtZgyJVPFVAxgLSXFrpmBx4KHs0SSkaelUCZYDHbhDXHsOMA/wArjl/6k+B5GyXB1A9ocOpVxjQ4EG4Ii+RnRasGRwdoxzinpmpQlux8XI+W4y5osTm5uh6jI+OqZLsQmpq0ZJRcXTBCEJhQWY+JNomJYbNm0fU772v5p7tKsW0yRmbDvWYxFJjiWlwJb9VxrxXN/qGVqPpryaenir7mZCnixWLpcGxPZgzyiDkmGDr0qbWgXPLwnqq1bBPpVXbrd5r43XWtxsrtem2nFRwuYtFjpbKeq5b1tHSk09F/D0mv7e5eIk6kQmtCnBi1vNRYGi0Btzx9hTMF+PVNGJjyStnlQWF+q5GIv06cF0ZI0nOP7/ZU8TSmDvFoBkxNxnFiM/yn+kVK9BjNqkkNptBJMG2Xipq1IObJz5fuocFWZvnWbzA8Db7q68gCW94TPatsZrtaSQu+e1pDJu7Sbge4Clw2GZvSLxbp5pVinP8AmTlc/SNI1Oq5oVW0wYkGZzzWdT2XNUtDvFYlrJi5EcLD3PgkuM2hujP3dK9p7Ua4zMkZNHHzS51CtWMxuNGR1v8AZRK278ERSS2S7S2sBmbjQCSfwlNeriK1hLG8sz1K0OC2Mxl4k6ymdJrRA3bmY7vyiM4xeiWzJ4P4b1cJnUpthvhqmRlPQH35LR0KRcQPvp36KTF49lNsNsRMnnyjRWKcpbb0I34Qpo7Pp0iN0XyAGf2zWgwNLdbdvdw/KSYN7nu3wSOBjVabDVAReJ1PvvTQdOxZAGwJHkFI18enkuvmNOhnlFrdESP0i3PNF70xDgg5+i8vOSk3uQXJHv8AZQSRkWQ0DK/eui0QuGCwyGaitklX/DNDnEC7o8uUKltTDU2w8ktNtDu94jJOSzu99VU2jQJBbIANjIn7aQpoeMt8mao7Rf8AM3jG7NgDla8GBOnmtLQcOOmaUVcCz5ZY0OAN8zbocwPFS7HrS0sP1M+3GysTV6GyJNWh6ZtFnAgtPMZDocjyKfYXEtqNDm5HxBGYPNZoMtbxVrYlYsrFhmKoLh/WI3gO4yt3TZe2VPhmTJG1fwaFCELomYU7arXa3v7zYeq+b7WrOFWRIuY3Abi5nvX0HbDgXkRMR9pWfxtCmw3O4SIZLteTZ0XB6x3ms6XStRRm20q73sAlrgLEum3DnZM69H5YG+4nzh1r348ErwuPqT8suJBLrkHMc/GwUDqNffG8TujIHKJnKfuJVE8ftaNN+7ZttlV9+mLzHh05EFMgBw8Eg2ZiqTJEkE8+zJ+yaNqOABOXvVNjb7TJlXu0XPl27vfeqG1SGtjpw/OS6q4wAXWR27Uc87wqQJMiY80SlaIxx2M9mVmtaRvXJJH2XeJ2iAM+qw+GxNT5hNNpLbxNh4lNcPsqpWE1H56AWHjnrmldpUy+UVdkmK22J3Wy5x0aPXJQ4fD1K31O3BwGc8J/CuUtihhO8QOiCNyoQHCYFza+dpVdxjwhqTWiXCbPY14a3dMRNxIvqmG4AcoAtmTPuVSw+K3SS7tuI+oRlwzyFlaD3PiAbX6/t0St2uRXHZH84EuaLECbn8TCuYN7GtsZ6k58L5qxh8ABc5i/ZtF/tdK9tPaxpDXXnnY5/hWKHbtkXGWkWq+ODA4B0g53tzGd/JLWU3VnybN4RnwP7KtgcL8w70QNOfPotNhaO7eE1VyK6XB1hqIACtUQIINwfXuUdQxldTYR/Ig88vFRdsTwXDEAAR0XI+yGyc7LoAdU3IpyY4LrfCjJnmpYiVCtgdNMaqN44LxxjIEopgzxtx0+yZPwFAB5dc7eir7Tg0yBEnnrxnRXXEC+t4GiX43CGraQN0zE5mOI8O9WVqgjzsRYctj5ZMS6ZboRxtYG+YU+Dwny3ntST3EjURqp8XhWtEMI35kAnMDnqFzQLqnaeLtNo5i455+7qKL3K1YxpvhVq+JczEYZ36fm7hGoLxE9I+ym3rSNNLzPck/xHUe4U936g4OgcRYQeOqsT7d/BXCNs+koUWFq77Gu/maD4iULuJ2c4yGGxhfvuOtRxHQ5eGSWbZxrGDtSajmk7ugHXT1TrHYI0XkCzXmQdIJuPsFnto7NaHgvnWNefDlqvNdQnGdTOrh7XsW7Nw9NpBObsmi8Dj0um+0KRABFx3emSR4mo47wHay+kxugcdJ1zTTY7XPpuL6jYEgCfpHP0BQn3Ityw8lU1s7KOntE0yS1+6eRMeC7xGCP6bic2mb9VRGwy6oHjevnMwq62JGvJaZj3VHBpdD79rQ6+qgGx3EzVdMaHl5K43ABmmaY4Y77dz9Qy5gadVMZ3ryRKvBSwtKmBa0ePiMgrdCv2iL2EzFvHgo34AiRdpOfDvUrqQjtXBsDxPCEOEvJGiLEU3ucCHAAZgzcrx9OTBAJkRqQNSUwo0wAGmfL3Clw1BxcXACMhMzItIn3dR2Kg7qK2C2fRZJMyc7GOMeXRMaLwBMW0gGQNOioVqZYM/rJJOn30hU37S3TwM7s3Fxn/dTFtBJWNNoY9rZBtEXnM+ws+xrsQ6TZk25/sqtNrq7szuA+JnPotLhMKGhWOXyJSXB3QohotYaq41vHLkuaLVKG+KS29kHlNl/wpQYuQu20vJV9pMcW2/M/umWlZC26OqWNY6zTzg5jTLRWfmjKRb3lok2FwUGM3QDabHiZ+yu4CoZh1zJEtEC1tfFRY0oLwX2sCHmMvNDrTyXLjlABTPWis8e/POIXVOIueGei8Mk/iJzXTXwZItyzJUx5sGSNdHeISirUJdMyMpbx5+9VffWbMTnnzGiUYrHiS1ob1nU5eqZu/I0IlPHTvbzsxMA3kQRbWb5XV7CU4pttBibZXPvkqFbEOiCy5FuAPU+F0xwTP4beOonW0+ZKsQ0+CwCNY4weFtddfJLdvUwym18WbPjp98+aYOpyAItlpN/RJdv4kuAwwze6JNhJ+npeExEOTW7ExzP8PRl0H5TP/kIVLBfBxbTYHVjvBrQ7dHZkATExaV4unH1EkqM0vTb5He3qQNKdQRHfZY7HNL2gEgAG5MyAOHP91qvi2RhnEZtLT/qA9Vky7faRbtA2OUwub/UVc6+xd02o2Z+vT+biAKTf4cgO3TAJEnla8cFr9i7MZSp7sdeJ68VlcJRfQqF9QwGt7PBwzJ7rLn/eJ7600yQyADvRHIxOcFYE2+PBunFy0no3LsGwAwISXGVA2o1gE8b5BcYLbzDUcwuJGQNzJi+mXNXsVQDpLbEtN/diobbRn7XF+4XV4dYESl0kH7J1s7Zrmt7TpJ8uis19mBwt5qFFsltJ6KeAxHzh8uoe1+lx1HBWKlH5ZDc96I4ce6yTYrCPY76TunWdfupKW2KrYH1DgeHVWeo0qlyRVvRepbgcYNz+knKc4U/+LFNo3huFxiBeSdZHqq7Nv4ae20tc6wJuJ66Kltva267dAtnKdRVXZLtuqLe0cW2mwgEExaQLdYzWcoUn1nXJLR58Y4NUuHwLq53nfTNhqtHg8FuiAFNC2kQ4XDBggBX6DVMzDq0ylCVx+Re45pUgpWgLsi3oq2LxbWCS6OcSfBTSQqtssgAa+F147vysRl4ryjUDhII+x8F062sdFP4I4OG0gCTcEjh75rqnQEhwm3mot9xM3nxtzUwJFhrqoi0/AOzitJcMrGRfMH15Ll7gZHD34oxuJDG37R6Hhp/dFKsHNmB0lDSbasmnVnZIz4ZSq2LxzWRJzygSbrnHYosvEibz98lS2jh3PYDEE8cw0nyUNvaiNGPDYs2/jSajNwwIgEiLzYXvmFA1jhcQY3SWT+qL3OZF1BVw1RzmyDY25R19lOmbOa2LCS2QcjOfQdE8Gmi91FJEJqmpYQIvJ4jlA9ymmGzHf7sFXNBrQCczYEn7TrbRWsEWmQLxn7KtjyZ5uywHCDvZCSeQ7kpZghVcwuzNRptnBIt9lNtbE3FEcnPI4Zx38FPswb1Wm231A9ze192hXwVySF+lWbNCELrGEhxuGFSm+m7J7S094jxXzQNqU3bjwQWktcOc2vwiCOIK+opZtnY7K4n6XgQHehGo+yx9V03q01yi/Dl7NPgxGNwwrMi28PpN4m05dFndoYJlNoJHbENMG0m+XVaXGYV+GqbrnA2BtMEGePReV8FTrDe1I/OfNcWcZRl8fJ0MeSvwY1tKuQX02bu7e0THROcDtlwa6nVEEtsQ4g3Gc6GTmvcXh3YYOJiXmQcwIEa2GaVYVgeHPPaFiCQZnQWzyQ2pK6NGpcmy2VtdrmgHlrJA56q7gsY19R26IItnYjW2hWQDnxvAlrpjdbGX/dbryWh2PQ+WxzhJJvBOvXRUJtPZVOEUtDjG0muEGJWYxmBLDET3J/hqZcZqXkZaDkPfBW6lFpFwrO7vXBn+nRizgd+0WOYV2lskdkuO9GXvVc7exFSnUaGWaDLjeJiw8k2+GnlzBvODnZzxE8MkRWyySkoWT4TBZQITBmFA0v74qb5kafj7LsE34LTHtMzsrinHv8KVlL3mvbDK/kpDfWE1IiyDE12tGRvqkm1tnVHkbhMOu7UEa9FoNzjA8NFy8ANtEd/fdI4tvY8J9vBTwlEhsaix0Nvupt09OonXgvaFVsQLAae+ar40VHFpa5zTnGQI55pW4xV8k7b2RbXpP3Q5mYItx7xkl2B2mQ15fMA8dZjLT+2qY1WvawRdwBAsPtbxShuzN2m575l2YnK8g8M4ULktjXbTOtobYZkSAxwtEGD0GSgobfY07tNp3QJmM87wMgkow5bU3CWwMtZPONQmFalUZ26eTxByMeGabtS2W9saolw22Kz3gSLyd0NP05/UT76KzgMS+s47wcGi0D1jJJ8LRc6qQDcExEjLM2j34LRbM3WseC7tXvOY45qUt7FnSWjp9QNqNaT2XdMohR1w0uGbt21ja+nEjLxVOsXuLHQDnxFssjZXtnYcjPLwkBQt6K5Uj3EUrgnSfHl7zUdXFtoNDzG8Z3W3ufXNd43FNmxaQ0WAvfUzp3pBTc6pU33neIy4coHD+6uUaYiV8jKg4ueXOmSe0fPwWg+GaO9Xc4j6GZ/1m3k1yQYKj2bnWStt8P4Tcp7xEOffnuj6R4X7ytXTRblZVmlSGiEIXSMYIQhACD4s2B/iaZc0kVWDsQYB1g+fisVsysWdk2IN2HMHXPWfVfVEh+IvhtmI7bexWGThbejR35055LB1fS9774c/uasOal2S4Mxj8G3EMs6Im40myWHAilTc0XDQ072WZg9MirOzqrqDyyq3dIMETr0+2h8E4rMZUY6IM5DTv4XXEkm+DapOGvBl6WIkkNZLiCJP24GF1sjCOBMzBEGbgCb69VdwmxXsl7oJv2QeXkNFbwdMua7dIDbi173nvSOl7UWymq0SYXFUcO0MNQWv2iY/bop6222x2R2jcCJtxnKCsbi8OXVAGy4AkEOE3yvrkFPX2pUZUggyBER2RwhP2Sa9ovpxbtjXaIqlrZvvEl2VhwAKvbHxdARBa11xGR7uOSz2Lx7ajO0XFxsYECDp05qns2s41QXDf3dOGpy9bqYwa38DONxo+iVMQCY34OcHh0SqptFznyDDQYgGC49ISba21qZgtPbB005GUbOpExUd2jwjln1zSSvkSONJWzVsxrRAE7zotGU6nTRXBUGXDO91ksRXLnM3B9MyDaBx5qQVhSc5z38DY3sDaIumhld0JLEqNVXuOJ0zjrZKMUBTAl7iL26kG0jLrol2z/i1jyQ+G8N2T4+/spNumGbzXABpnj3A5qybdEQxuMqkOqTmx2ehykH9ipmuAu45TB1Wf+G9pB9NwMNdNuyRPO9iVFt3aAZu094iTc/qjj9lKT0Q4XKhnj9rsBIa1znG8CZtmSf5RxUNak6oHtJ3cid3KPDks3XqFu65n07sAkguJOcjhBKuYXEOLJe+BoBYnx/dCLPTpaK79lOmW3ve4JGgJHcr1Cg9rRu3nO0Roc/eSt4LAU2ElsyWjwzy6qYkZzB1sO6/em7XQssovq4bcqF7S6DF4BiZm1psTorLKTQDLhOctJyOhlS1KkAk2bcmZiNZPTjZUX42gL/OaZizbnpaw8k0YCObZfYGNBcYDGi56czz4Km/FurCJ+XSGfF3U6Dkuag3xvPkUxk0wARoTrMERa3NItt7VdV/h05a3U5HpyV6SWvIqjey3i8axx+XTNh9RH7aq9gaQAjTTpw+6y+yAd87o7LYBGUn9lt9n4ZzyA2N51h78/FCTuhp0kOPhvZO8RUf9IJhtoLuJ5CLc54LVKLC0BTY1gyaI/dSrrYsahGjnzl3OwQhCsEBCEIAEIQgBVt3YdPENvAeBAdGY4EajXkcueEqU6+Ffu1JEm0yWkcQ7h4RrwX1BQ4zCMqtLKjQ5p0P3HA8wsfUdJHJ7o6f7mjFncdPaMNQ2gCYdadRBF+9WqNdhHZII4thLfi3YJw7N5jt5jjAn6myCSJ1Fs7c0kwWNYymC6BFo55LkyxuMu2Wma0lKNxNVQwLQ/fve8aT6qpiNh0nOc4i7hAvklezsZvEkbxbNjJ6m3DuTzD1gLukjrI8YlIopEvuXkzNT4cqg2y0jyunOydmtpjtQXZzGX5Ca/PYcr+flNlE6DBCdtsHOTVMUYvYoqOJJAPIKUbLAALXXbeTx1sr4pibEjhrooDUdeYjide5VOF6ZPqS+Tt2HD2QRkM9bx+ypYvZwjeebD9McJIKn/xkaW5e+K7OMadbERf9+p8UPGn+SFKSMS2jNUTNpLeBbyI95Kzi6k0rOhpORiJmc9Cn+JoUi2AQINt2PcKk3C4dgIMGcyTfuU27Vl/qpiHB4moCBvO3ZtEgmRna6YYnBV6jgT2ojtGx/PereEbRpEluvXTqrFXaoGoHeFLlJu0iJZN6RbwODDWQYJmZ96zfvK6dTYMw3vF0mbtsOMNn+o5eaqY3aT2kQ5jr3AvbqhQfwU+5jvaW0xSZvG9wBHE8PNL2bZeYIpj/ANpPkqj8R80DebO7kAIg9+auUH1I/h02t5uvl1V1aISJK9GpWb/FeGtzIHZb3jMnvUWBGHYSabfmEfqdam3mSc+5VMVUBPbcazuA+gHuVhmCe4AuvruCzYHPU5potvSJaSWzyvjH1MnE3zyF/wCVunU36KT5IYwyIkWjUu0kZ6lR4d7apDGkFwJhlMbz3aEw0E6cgtFgPhHEvc0vb8tv/c5pga/SSS4/tKthjk37RJSS5F2wNnw7st7TnTBuSenmvouydminLnRvuz5DgPVdbK2RToDsjtauOZ/A5Jguhiwdu3yY8mXu4BCELQVAhCEACEIQAIQhAAhCEAVNrYAV6T6RMBwiQASOd1Rxnwvhal/l7rojeZ2XZReLExxBTlCSWOMuUMpyXDPmfxLsqrgh8wfxaMkEkdpk/TvEeE5ZZSAq2C2mx4BEzwn04L6o5oIIIkGxByIWb2h8EYSoS5rTScdaZgf5D2fABYc3RXuBqh1EWqn+pnmEHhHvTVSbwOt/eh9FK74SxtM/w6tGq3/ybzD/AKQ6T1XeH+G8W7620m//AKuP2prJ/bZV/iW+pD5KzqLT+pwNuH3XPyeZIJtceozspMVsDEs/5bngf9N7SP8AK4g+Szm0NrvomKtKswnPeYBPdN0rxyj9SomPu4Y2c09b8r25KGuXcBfmEqpfEIdy4SRlz105qLEbdaCAXdIvfmG3S9r8DdrLTKFzDRHXLorHy4nsZ8+HdwSxmPa7Kq2TxDhHcYUorib1G84n0KWmvBPP8ZPUw74M7sDqbpdisOTm7uAA+11PU2gNHGOTT62VCttBt/8AiE82kKVZKTO8Pgjo2ffNXRSpsu9wHLM+AS2nWc/s02veeADj5NklPdifBGJqDedTLZvNSGE/+s7w7wrYQlLgWbUeRZjNrgf8JgEW3nCTfKG6KKn82r9b6knIBsg9wMeS+k7H+A6LIdWO+4fpFmA8ZgOcedui1OFwVOmIpsa3+kAT1Oq1x6OT50UPqEuD5hs/4axLgPlYdzf+6sRTb/lEv8B3p/hvgDfj/F13VB/0qUsp9CZLnjnZbdC0w6WEfuUyzyfGinszZVDDt3KFJlNuu6AJ5k5uPMq4hC0JUUN2CEIQAIQhAAhCEACEIQAIQhAAhCEACEIQAIQhAAhCEAC4rUWvG65ocDmHAEeBXiEAJsV8IYF9zh2D+mWf/BCTbQ+FsIyi9zKUFokdup6uQhUzw43/AIr9C6GSfy/1Pm0kviTHUrXfDPw/h6xaKjHOn/yVB/8ALghCy4scG+EbMsmo6Zt6HwngWCBh6Zj+Yb58XyrlHY2GaZbQotPKmwfYIQtyhFcI57nJ+S61oFgIHJeoQmFBCEIAEIQgAQhCABCEIAEIQgAQhC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12" descr="http://i015.radikal.ru/0909/bf/9a8535eab427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8" name="Picture 14" descr="http://blinomaster.ru/wp-content/uploads/2013/12/Suoerbl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3" y="2606274"/>
            <a:ext cx="1922383" cy="10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18161"/>
            <a:ext cx="1816982" cy="11005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5" y="2403134"/>
            <a:ext cx="1770474" cy="1315599"/>
          </a:xfrm>
          <a:prstGeom prst="rect">
            <a:avLst/>
          </a:prstGeom>
        </p:spPr>
      </p:pic>
      <p:pic>
        <p:nvPicPr>
          <p:cNvPr id="1040" name="Picture 16" descr="http://www.pizzagold.ru/upload/resize_cache/iblock/9e4/1000_667_16db4a6d93a5bd348ea061d6fbf386189/9e4dca1d157d967882fc0e819c9a889f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 bwMode="auto">
          <a:xfrm>
            <a:off x="6952317" y="2492896"/>
            <a:ext cx="1954117" cy="11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emvobed.ru/wp-content/uploads/2015/04/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83113"/>
            <a:ext cx="1774565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png-images.ru/wp-content/uploads/2014/11/egg_PNG47-170x16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80" y="4390429"/>
            <a:ext cx="1467184" cy="13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icantbelieveitsnotbutter.com/campaigns/fluffy-eggs-5-ways/assets/images/fluffiereggs/fluffy-eggs-pla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04" y="4437112"/>
            <a:ext cx="24862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306" y="1297501"/>
            <a:ext cx="8132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йо́гурт          сыр             яйцо́             ма́сло</a:t>
            </a:r>
            <a:endParaRPr lang="en-GB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90496" y="3633967"/>
            <a:ext cx="871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блины́         смета́на        творо́г        бли́нчик</a:t>
            </a:r>
            <a:endParaRPr lang="en-GB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7725" y="5783531"/>
            <a:ext cx="8739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омле́т         сли́вки        яи́чница-      яи́чница-</a:t>
            </a:r>
            <a:endParaRPr lang="en-GB" sz="3600" dirty="0"/>
          </a:p>
        </p:txBody>
      </p:sp>
      <p:pic>
        <p:nvPicPr>
          <p:cNvPr id="1052" name="Picture 28" descr="http://www.oldenburger-dairy.com/fileadmin/_processed_/csm_OL_CoffeeCream_7.5g_EP_01_uebersichtWWW_a75d8da86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8" y="3068654"/>
            <a:ext cx="2672393" cy="26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85312" y="6211669"/>
            <a:ext cx="43829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глазу́нья      болту́нья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436247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zakvasik.com.ua/image/cache/352-220/data/demo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406" y="2996952"/>
            <a:ext cx="1928936" cy="1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901901.ru/pictures/f/52/f132052/5529f0c0a2e1cf2d31678aed4ef4e1a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555" y="35123"/>
            <a:ext cx="1909725" cy="14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megacena.net/eggs/tmpl/img/about-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29" y="3240280"/>
            <a:ext cx="1829165" cy="1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telegashop.ru/wp-content/uploads/2015/07/maslo-koz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b="18784"/>
          <a:stretch/>
        </p:blipFill>
        <p:spPr bwMode="auto">
          <a:xfrm>
            <a:off x="2675925" y="68619"/>
            <a:ext cx="2250256" cy="13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blinomaster.ru/wp-content/uploads/2013/12/Suoerbl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944" y="1806076"/>
            <a:ext cx="1922383" cy="10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299" y="320924"/>
            <a:ext cx="1816982" cy="1100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74" y="4509120"/>
            <a:ext cx="1770474" cy="1315599"/>
          </a:xfrm>
          <a:prstGeom prst="rect">
            <a:avLst/>
          </a:prstGeom>
        </p:spPr>
      </p:pic>
      <p:pic>
        <p:nvPicPr>
          <p:cNvPr id="9" name="Picture 16" descr="http://www.pizzagold.ru/upload/resize_cache/iblock/9e4/1000_667_16db4a6d93a5bd348ea061d6fbf386189/9e4dca1d157d967882fc0e819c9a889f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 bwMode="auto">
          <a:xfrm>
            <a:off x="2411760" y="3479799"/>
            <a:ext cx="1954117" cy="11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://www.emvobed.ru/wp-content/uploads/2015/04/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281" y="4235474"/>
            <a:ext cx="1774565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 descr="http://png-images.ru/wp-content/uploads/2014/11/egg_PNG47-170x16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98" y="4941168"/>
            <a:ext cx="1467184" cy="13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 descr="http://www.icantbelieveitsnotbutter.com/campaigns/fluffy-eggs-5-ways/assets/images/fluffiereggs/fluffy-eggs-pla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11" y="1295344"/>
            <a:ext cx="24862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8" descr="http://www.oldenburger-dairy.com/fileadmin/_processed_/csm_OL_CoffeeCream_7.5g_EP_01_uebersichtWWW_a75d8da86b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32"/>
          <a:stretch/>
        </p:blipFill>
        <p:spPr bwMode="auto">
          <a:xfrm>
            <a:off x="2308521" y="1806076"/>
            <a:ext cx="2672393" cy="143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29337" y="35122"/>
            <a:ext cx="44999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йогурт</a:t>
            </a:r>
          </a:p>
          <a:p>
            <a:r>
              <a:rPr lang="ru-RU" sz="3600" dirty="0" smtClean="0"/>
              <a:t>сыр</a:t>
            </a:r>
          </a:p>
          <a:p>
            <a:r>
              <a:rPr lang="ru-RU" sz="3600" dirty="0" smtClean="0"/>
              <a:t>яйцо</a:t>
            </a:r>
          </a:p>
          <a:p>
            <a:r>
              <a:rPr lang="ru-RU" sz="3600" dirty="0" smtClean="0"/>
              <a:t>масло</a:t>
            </a:r>
          </a:p>
          <a:p>
            <a:r>
              <a:rPr lang="ru-RU" sz="3600" dirty="0" smtClean="0"/>
              <a:t>блины</a:t>
            </a:r>
          </a:p>
          <a:p>
            <a:r>
              <a:rPr lang="ru-RU" sz="3600" dirty="0" smtClean="0"/>
              <a:t>сметана</a:t>
            </a:r>
          </a:p>
          <a:p>
            <a:r>
              <a:rPr lang="ru-RU" sz="3600" dirty="0" smtClean="0"/>
              <a:t>творог</a:t>
            </a:r>
          </a:p>
          <a:p>
            <a:r>
              <a:rPr lang="ru-RU" sz="3600" dirty="0" smtClean="0"/>
              <a:t>блинчик</a:t>
            </a:r>
          </a:p>
          <a:p>
            <a:r>
              <a:rPr lang="ru-RU" sz="3600" dirty="0" smtClean="0"/>
              <a:t>омлет</a:t>
            </a:r>
          </a:p>
          <a:p>
            <a:r>
              <a:rPr lang="ru-RU" sz="3600" dirty="0" smtClean="0"/>
              <a:t>сливки</a:t>
            </a:r>
          </a:p>
          <a:p>
            <a:r>
              <a:rPr lang="ru-RU" sz="3600" dirty="0" smtClean="0"/>
              <a:t>яичница-глазунья</a:t>
            </a:r>
          </a:p>
          <a:p>
            <a:r>
              <a:rPr lang="ru-RU" sz="3600" dirty="0" smtClean="0"/>
              <a:t>яичница-болтунья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92849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http://zakvasik.com.ua/image/cache/352-220/data/demo/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484"/>
            <a:ext cx="1928936" cy="1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901901.ru/pictures/f/52/f132052/5529f0c0a2e1cf2d31678aed4ef4e1a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6342"/>
            <a:ext cx="1909725" cy="141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megacena.net/eggs/tmpl/img/about-im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86" y="495053"/>
            <a:ext cx="1829165" cy="120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telegashop.ru/wp-content/uploads/2015/07/maslo-koz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6" b="18784"/>
          <a:stretch/>
        </p:blipFill>
        <p:spPr bwMode="auto">
          <a:xfrm>
            <a:off x="6804248" y="403335"/>
            <a:ext cx="2250256" cy="135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://blinomaster.ru/wp-content/uploads/2013/12/Suoerbli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23" y="2940989"/>
            <a:ext cx="1922383" cy="108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52876"/>
            <a:ext cx="1816982" cy="11005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735" y="2737849"/>
            <a:ext cx="1770474" cy="1315599"/>
          </a:xfrm>
          <a:prstGeom prst="rect">
            <a:avLst/>
          </a:prstGeom>
        </p:spPr>
      </p:pic>
      <p:pic>
        <p:nvPicPr>
          <p:cNvPr id="21" name="Picture 16" descr="http://www.pizzagold.ru/upload/resize_cache/iblock/9e4/1000_667_16db4a6d93a5bd348ea061d6fbf386189/9e4dca1d157d967882fc0e819c9a889f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37"/>
          <a:stretch/>
        </p:blipFill>
        <p:spPr bwMode="auto">
          <a:xfrm>
            <a:off x="6952317" y="2827611"/>
            <a:ext cx="1954117" cy="11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8" descr="http://www.emvobed.ru/wp-content/uploads/2015/04/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17828"/>
            <a:ext cx="1774565" cy="170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http://png-images.ru/wp-content/uploads/2014/11/egg_PNG47-170x16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80" y="4725144"/>
            <a:ext cx="1467184" cy="138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://www.icantbelieveitsnotbutter.com/campaigns/fluffy-eggs-5-ways/assets/images/fluffiereggs/fluffy-eggs-pla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804" y="4771827"/>
            <a:ext cx="2486292" cy="1296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 descr="http://www.oldenburger-dairy.com/fileadmin/_processed_/csm_OL_CoffeeCream_7.5g_EP_01_uebersichtWWW_a75d8da86b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68" y="3403369"/>
            <a:ext cx="2672393" cy="26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9617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26</Words>
  <Application>Microsoft Office PowerPoint</Application>
  <PresentationFormat>On-screen Show (4:3)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Sevenoaks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банан     лимон     яблоко     апельсин</dc:title>
  <dc:creator>JDD</dc:creator>
  <cp:lastModifiedBy>dxi</cp:lastModifiedBy>
  <cp:revision>42</cp:revision>
  <dcterms:created xsi:type="dcterms:W3CDTF">2016-05-09T13:37:52Z</dcterms:created>
  <dcterms:modified xsi:type="dcterms:W3CDTF">2016-05-12T08:44:24Z</dcterms:modified>
</cp:coreProperties>
</file>