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3" r:id="rId2"/>
    <p:sldId id="344" r:id="rId3"/>
    <p:sldId id="345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5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1" autoAdjust="0"/>
    <p:restoredTop sz="86435" autoAdjust="0"/>
  </p:normalViewPr>
  <p:slideViewPr>
    <p:cSldViewPr>
      <p:cViewPr varScale="1">
        <p:scale>
          <a:sx n="79" d="100"/>
          <a:sy n="79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4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6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18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56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4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7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5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62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59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2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30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2">
                <a:tint val="80000"/>
                <a:satMod val="300000"/>
                <a:lumMod val="100000"/>
              </a:schemeClr>
            </a:gs>
            <a:gs pos="100000">
              <a:schemeClr val="bg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0C561-2D6E-448F-A4EB-4FA48114B11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0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lsu.com.ua/wp-content/uploads/st/img-201501142357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898" y="2649870"/>
            <a:ext cx="1680550" cy="168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cehall.com.ua/des/glavnaya_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76"/>
          <a:stretch/>
        </p:blipFill>
        <p:spPr bwMode="auto">
          <a:xfrm>
            <a:off x="2827026" y="160338"/>
            <a:ext cx="1077396" cy="181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data:image/jpeg;base64,/9j/4AAQSkZJRgABAQAAAQABAAD/2wCEAAkGBxMTEhITExIWFhUXGR0aGRgWGBYfGBcfGBcYFhsdHhkaHSgkGhomGxoWIjEiJiorLi4uGR8zODMtNygtLi0BCgoKDg0OGxAQGy8mHyYvLS0vKzctLS8tLTUvLS0tLS0tLTUtLS0tLS0tLy0tLS0tLS0tLS0tLS0tLS0tLS0tLf/AABEIAOEA4AMBIgACEQEDEQH/xAAcAAEAAgMBAQEAAAAAAAAAAAAABQYDBAcBAgj/xABEEAACAQIEAwUFBAgEBAcAAAABAgADEQQSITEFQVEGImFxgQcTMpGhQrHB8BQjM1JicrLRgqLS4TRDkvEVJERzg7PC/8QAGQEBAAMBAQAAAAAAAAAAAAAAAAIDBAEF/8QAKREAAwACAgEDAwQDAQAAAAAAAAECAxESITEEE0EiUXEyYcHwI5GxFP/aAAwDAQACEQMRAD8A7jERAEREAREQBERAEREARE8dgASTYDUnpaAexIKrx1z8FMW5FmN/C4A005XmbA8azOEdbE7Fb5b22JOxkFklvWybiktkvERJkBERAEREAREQBERAEREAREQBERAEREAREQBERAETT4pxKnh0NSo1hsAN2PQDmZVKvbCpUPcyUV6sQzf6V+shVzPknMVXgu8wY6iXpugIBZSLnbUWlQXjOIOq4lG8P1ev+UffPanauvTHfRL8iUYA+oYj5SPvSTeGkanE8e2HzBlItfRjqbbEG1iDp8xN/g+FqV2RiCtMMHJ0GoswC3+LXLr0vIjF8UrY61JRnN9UUWQDa7E6i3W/pedCwdIrTRWN2VQCepAAJlePHLe0Su2lozRETSZxESvcb7SildaYDMNCxvlB2sAPiPrpASLDE55+nVqxu9V8o+yCQPULa80uKYcIVZdDf1G3P1keRPgzqESk8B7QtTZVqtmpNpmJ1pnbUnUodN9r9NrtJEWtCIiDgiIgCIiAIiIAiIgCIiAJhxeKWmuZjYcupPQDmZmlR7SYvNXNLvBgoC5d7MLswPLoT/DIXXFbJxPJ6K9xHDmvVNTFVWJJ7lKmdEHJbjc9cvPnJfA8Hogf8Mn/AMmp+tyPWa2IxNDAUWquVUDdjck9Bc3LeXynNeM+0itXcU8MhuxsCxPW18i/iT5THM1T2za7UrW9HX34dRbRqNP5C/pcCa1fhYAPu3IB3Vu8h9Nx6TjdTgXFa92KVyAgYEWS7EKQqi46nXwM0+GdqOKYJyKjVWCDM9PEhtVDBCVZu9uQLg215y1Yk1+5V72vvo752KVafvaWRVYnOCpuHFraHfukbHbNLTOX9lu0NDGinXpkoyMDUUaHTvEEbE22Ybi48uoAy7E+tP4KcqW9r5EREsKiI7VcQNDDO4NibKD0zGxPmBcznFWpVe3u6fdHNjlX6i/06yx9vKlX39NRZkKZgGPdQgkEnxNxb1lUPFaK/HUaoR9lL2Hhcf3kWWQiQoisPt0r76fTeY8atc2JRWAB+Bgd/AzUTjNIEg4dr/yjwPM+U2sPxigxFyaZ6MGA9L3H3SG0+kyxw120MHiQysrfF0It+G28uHYziba4eob5RemTzXYr6cvDylY4gqkZtCu9wdfMEHX0Mzdi0qPjU5pTRmz9bgoB53b6SaKqOmRESRAREQBERAEREAREQBERAEq/aWk36RS0GRlIZhvZCWK36G6/WWiRfHeFtXUBXCmxGoOoa19QdDoJDItz0TxvVdnKu2XZmrxM0npMbq2iNb3fu2YKzD+MfFfmLiWHA9mqGBoBaFEVGHxvezsdySQL8rADw2Ex9n+G43AV/wBFq5amEcO1OsL3Ric3u2J/xEabeVpO1aAO8ppNLTNWNTbbHZ+sXDEo6G9irMzDzUtraafaM4eqwo1TTIJtldT3mBVlAYbEMF01vpJmi4VQKYVyNCFZcw9CZE4rA3bM6obEHUA2ynNv4HWH15Ezy3plO9mvYSvh+I12/wDTU8oDsRd9M4Ww3IuLnb7p2manCqdqSaWJGY+bd4/fNuaJRkp9iIidIlY7c8AXEUWcOUdRva6sBc2YXGmp18TKIOFtRaqBTZsoH7VU92+tu6FAYf8AUdxpznX61IMpVhdWBBB5g6ESkPw1g/u6j1GykEKch2N1a+UFgLAjMTqNbkSnLK6Zfh29pMheK4GoTVU06dR6YQhKV6efPmF2clm+zYAEeJ6Yn7OB6lFCalLNTqFlVw3wGkF7zgtoXOl/WTNfG4erUp0krFsTdgppd1kAvmz72XTUMCL20vM9PBGmxZ2ZmtYs5ubDUAWsAPICVVKXlF8Jt9MghwE4Wk5VyVGZ3Llip2sLEm2xNx1EmfZnh7tXrhu4bKqW2uA5N/lYecgOO8QqVnNCmLpvUJICDUWBJ59bcpM8D40cMlPD00p94mxAc3ubDpexsN9oxZpT4srzRvtHQ4lM4h2gxKqWBFxuAnL1Jnye0mIFjYNz1Tf5HSS/9eLSe+iv2L3ousSJwfaCi6gsxpnmtQEW9TofMGSVCuri6MGHVSCPmJoVKu0VNNeTJEROnBERAEREAREQBE1uIY+nRQ1KrhVHM/cBzPgJzPtB2vxFdmWkxpUtgFNnbxLDUeQt6yrJlnGuycY3fgsXtC42aS0lpP3xUBcWuLZWIDetjYayr4PtnUp2vSV06ZiCP5bg/I39Jq8MQVqFagTZ0JN7731Bvv8Akyv2cZluAQSDcdNxp4fdMNZ6dckex6TBiqHNLss3GO0XC6rriKtKp7xRqoUgvl1AZlNmUdCbamTOF7R0c6NiKTU6bC6qtiL884HLXYX57ypdnuCNVPvq1hSXUACxcjrqe6PrPniWK99Ud+Q7qDoBufU/dFZ2uyjJimXxlnZuG8ZoV/2VVWPQGzD/AAnX6TfnBqKkEEGxHMXBB897y38D7b1qVlxA96g+0P2g/BvofEzRj9XL6rox3ga8HSprYjiFJDZnUHpfX5DWRWK7S0GoZ6VVSW7o/eUnmVOosLnXpINMdSAtm63ve+9iTzOp3l9ZEvBXONvyWxOMUD/zVH82n9Vpz/tD2pXEY1aeFraUkYllBsxuMwBG4AC7AjUye94jaAg+vkdvlI/EYBM+YDKw2ZdGF/EaynJdOdIsiEmavD8flrOwSmajAZmU2vYga28+g2mtxN3rMwq4kU0ABtTst79Wa+mnK0+cdgxVYis1/wB17dNwQBq1vpfa00+A9nBiKpZ0VaakZiLWbLso9RqfSYnVP6E/79zT+/8AfwK1bB4P9ZfOjd3XMxB5WO17A6AdeoMjsT20WqVFOg+UH4ywVrXF7DUa+P4SS9pXEMOyU8LTKswcMwGuUKDYX5HX5XlMpgA8rfTpFfS0/kjM7T+x2zhXDaOJorVWtVKuNQfdjwIIynUG4nq9kcp/V12C/uuit9RYyP8AZRXVsLVUNcrWNx0uiEeh1+su09DHjip3ryZbqlWt+Cvr2aJ+Ku1uiKq39Tmkrw3htKgCKSZbm5PNj1Jm3EnGKI/StEKuq8sRESwiIiIB4zAbmeys9p6eaqgbUZbgHa9yGP8ARIqhiqlNlWm5UNcW0I2voDcA+Nplr1SnJwaL5wOp5Jl6JtvIXivanDUNM+d7gZUsSCdrnZfWUPtOgeomdmN1OpYk3v4yDp0AG7p0vf6WEhfq/hInPp/lsleL4p8Q5qVmufsqPhQdAPxmgAByBPjPitXte00sPXzVbeBv8/8AvMdNt7ZpWl0if7PtRDsCSKvK50y9B1nnGeFipiKSobe8Pft0A1PnluPUSMrYQNqCVYG6sN1Im5geMtdmZR71FKW5FmYWI9Fb6xLXySVVD2ie4pxWjhlVNzbuou+n3Su5Q5L5AuZibDx1/CfWHwouXe7O2tzrueU+sTVyk2kafJnEtHtl8NOu8e7U8gb7fkechcWQSt/3h66yX4pTVazutOpSok91TmOml9tr721tO6WttnOXeicwvAqfu0bRXbm1zpue6bc7fnSZXwL59BTOmj9R8/prMHZ6utXMGYd0XDE/XwHL0lmw2GpMtrhtPiB+o10mqY2uiltlZ/Qcu7ZGLbg3sSBc67n+3OePimpuqEl7geQAHxG+utjpLBQfDsGoo63XQgXuPU3uZD8RWobJsM4tcWGx+E69Tr5eU7UtBPZq8VyvRJBO1wQdbjX02t6yi8Q7W4quAlMijRGipTJDWtbvMDc89pP43iCUPe3ICgEkW5kkbnmTYek53Qr5msoJY8h/fl90h35RL8m+DksSQAN/M+PPnPHqWym/xbAi3r66TEaFz8YzA/usQPI/jbnNumpF8zX01lT0iaLZ7MuLmhjFVj3K3cbpf7B+enqZ3CfmTh9ZgAcrqc32gwtc30JHlP0R2b4mMThqVbmy97wYd1h8wZt9LT05Zlzz8knERNRnEREAREQDT4ngBVW17MNVbofxB5iUPH1CrLewyuQbbXF1PmLzpBkVw3gVOk2a5duRa3d8rc/HeZs2DnSaL8WXgmmc47RNmphxa6m/nfS0x8M7M42vZhRyKdmqELp/L8X0nVqPDqKtmWkgbqFUH52m1Ir0q3ts7Wd/CKLw/wBnFPQ4iqz/AMKd1fU/EfQiY+2vCMPh6NH3NFKffIuqjMe6d23PrL9KL29xlMVqVOv3aZUlDyLXsx02sMu/UyeWJnG9IjjqqtbZUkOmk1aCXqPvcKp0tf7W15tY5aQdBScuCCx1BC2sBqBpz3mrTc+8e2+UWt4Fp5nhm59okKLtkUH4ra+Hymjiqn08ptUUfLdj3tdNPS9pJdk+H0KtakWfOcpco2W1wQLW6C9/QScRzriiNVxnZEcJ4Q1R0qXUhSGyk38rgfO3hLPiMUR+1UW6j4fUHb7pPcdpqrUiAAdVNrbWv9CB85EV6WcqgNi5C+V9L+m8ZFeO+G9nIpXPIg+GcPo/pJNjlZGVkubd62ottsZasDTpUVVUBsL3+Jj6nX8ie8Q4OmDwTpTuSzJmdtWPfFj6bDzlZxPEab03w71XoVag7lVXKjMNu8NRryOk1r/G1D/JGZ5w8iXzosLYehScutMKz94m1tTztsD4z44hj1FMuQCQCF8CR/t9JG8LyUMIlK5q1CWa2fO92YklmJPXUk85EcS4otlZrMdR7pdfAX6a2lOb1HF6XbfwWxiXHv4+Sn8cwNbFNmARKd9AL68tRr4jXxmBOG+4BAFiftfveZlnoYpAgzEKw3B6+HUc/WVztNxcgWCkhjoRytrz2J5ShPLT468F1xhiFSfkjwx+1v8AdafeFOc3+z/Vb8JG0ar1bltByHXzklXxKqmrAAbydS118mZP5M/u11121BPhOzeyql/5BagcMKrs4A2WxyWHqpPrPznxXib1O6uiEb9efy/Pn3/2H1s3CqQvfJUqL/mzf/qbvT4Khcq8mTNmVPjJfoiJpKRERAEREAREQBERAE5d2+xAqY0pfREC+pu5/qA9J1Gce9qWPDYkJQVFdNHewu7G2hPMKB87ynPLqNItxUlW2ajYYC1tNr26TArWraHXKdPIiQ9HiVaxuiWDZQbkcs22s9qVMRnV8iC1wQCe8NvQ319J5vs39jZ7slkolzfOL693rblcDSfPush94pKOuzJYN5ePOQFftFUUa0bj+fTTr3ZjrcVrFlQU0FxcXJI38La/3neF72kOca1ss2J49XLAuwawsCRbffbnt8ps8GwOMxdWlUS6rTcNnOlMZT03Y+A+ko1H31TN7x9QbELoB6jWx03POdZ9kWNvhqlA/wDKa4/lqXP9Qb5zRjw1V8rZRWRKdSuiX7c4q1H3Q3cEn+VNfS7ZfrOU4XD+8C1DTzgsTmcXsmcjRjsQALSz9ruLPUOIdATuikDQKtxf1Nz6yFptVRAip3Ka2sQLHKRbXmCAb/m+u/vrbKpb8bNujw7MbqX90uhIO/gOZE1qlCn70ZfgBzEcgFsEv5ksfSfeI4otOgzlmViA2QDVrj5Bb8+gnzwwtWa7kZjZnsNFFu6g8LA/I9Z5XpprLl560l8G/NSxxxT22SVLDqy5svr4eUp3tBxAWhsMzMFQkba3P0Bl0xrlQADvKD2mqCrVFNgCqC5uObW256aajxnqNpLbMUw7fFFOoVjqAxB+Q/O0Jh2JOYk6E7+Q57ToPZXs/h6/DuIUVQfpS2xFNj8WQKO4G3towI/jBkdiOxGIp0jVUqxA1UDW3OxO80xkwLTekyi8eXbRVqKai3K33Tr/ALFe0mHo0zgqj5Kj1M1O+z5wFyg/vXXY9ROSYdwCCfOYkxIDBgWDAkgi4IKgEEHla3zmnLK1ozS3vZ+v4nCuG+0PiFKmozpUF9DVUs4G24IJ9bmdG7AdrnxoqpVphKtOx7t8rK3MA7EEWOvSYFaZpLfERJAREQBERAEREAj+PcR9xQqVOYFlHVjov1nEK4uzMTcm/eO5J3P56zqvtHpscKrKLhKgLDwKso/zMJyipVNxfT7pXbJyEpiwHmfmdZ8Yilpp/wB59o4PzmvjcYVHwnpc6D/eVkxhcFVNJnKXoZ8qsbasFzFfHS/3T1RoDzA2tr0nW+KcGRuFqlFdERaqAWJJAznUbswLepnLa1uotvJOdEU9nlJMutwQbDxv68uUkOBdohgnrXHdq02XML3Vtfd6De7EyLp1BZgNdLgHc23sPlPmtg6tQfDlv1vr5DU7GV81Pknxb8FlwqK62ZFPLW1/Q8pGYrHOr1KTE2XS5tfa+nha01qXEqikKiXItc2JsbXtYc/DSa+LomvXVqrFENlNhYs1tr3OUEWHXSW85b0Q70SNIrXUhVLVGOp5L/tytzEmsBgVopZdOZPU/m3oBMuDw6U6YCAKAPz+TNLHY0Bco1NtBz8/LxlGLDOFNpl95KyaTRq8TxxA+IZyO6Lb+fQSh1a5L1PAGxPPc5j56n1EtBwz5jUa5B0J6eBHL8ZXO0KWxBtbVV8tdPuljqbjcvoYlUZNUizdisalHHYc1DZGLUW0OvvKeVRYbgvknROIcNq0bj3Tuo2ZRe48QNQbb6TjFPHFK+HewcrUD2JsDkYPv6Tq+F9rNO16uGZR1Vwb+ABAuZXClzqi7PN89yjlPbujRo1gUsucEst9iCNbctzIFcHVNn9zUyDW+Rsp5722n61WjTfK5RSSAQSov1EzkTaqpRw2ebSTrkfmjBspAa4FtJ0f2QEGtijfvBEAHOxLEny0HzlU49wlcNi8RRVe6HJUdFcZwPrb0kn7MapTiKj99XQ220XP96zPPVEmdpiIl5wREQBERAEREAw43DLVpvTb4XUqfUWnCOI0zRqVKNQd6m1jfYjkfK34TvsrHa/sZRxoLElKtrBltZtNAwO4+shU7JS9HIvfhWKnTmPKYsRi1PLbn5dPGbmI7PtTpn9b7wKCO8LMvVb39Jg4fSRUFwLnf5SuFyLGdk7Ahv8Aw/DZzclSetgWYqPRSB6TnHbzsfVwzVK1KmXoE5u5q1O5vYrvlvsRfTeT3s57SYejTrUKtZUytnTObCzaG1/4he3VpJnjlPHk+7e9FGtbUFmH2mG9uYHr5dy0pns5Et0VLhODIprkppsLqf2huOZPM66TbBpspNr20OYnQ31Fjtr90m+I4WwzDcbHmPXx6mVDi3EEps1QtbOpOU/aZRe/oMo8dOs81Nt6Zt0kujWVVV6j31ZrADlaw+egv5SN7QV7Je+p5W5np43kNxDjxcnIgvc946eW2+kk+zWCNW1XEvmC/AvJTsSbfjLtNLbKHjeySxPGKhUCmpc2GuuUG2vn6TT4BjnV2/SBcg3bu94DkQPtJ5ba7y44ZqYAyAW6C3e8iNCZp8ZwtJlzHuOuoZTrY/eD0ncl+4uN+CUy4fKX2SeGVaoDtYJbS32h59JBcW7IUajNWUlCdr6i4/hPjKc3aGthqn6vKyA3ZGvYk+WxtLjwDtUuLuBTqq6qWKqt0UAXLFtgPE2nnP0+bE9422v2/lG73Yf6uis43sliqbCqAtXSwGazE+ugHrOh+z/svhqbLVxVanUxO60rjLR5/C27+J6adZHcUrVaSo7BrMAyXRhuL6XFr/dPezHZipjHNRzamDq3XX4VvuerTX6bLl5aqf4KPUOeP0s66jg6gg+UwtixnFMAs3O2yjqTy8t5p4ZBlFLDgJTXQuBppuF/ebx2HiZv4bDqgyqLcz1J5knmfGeueWULtj2HxOJxZrUKtJUdVDZ82ZSoy6WBvpbpJbsh2Hp4Nves5q1rWzEWVQd8q9T1J+UtkSPFb2BERJAREQBERAEREATwmexAOPdp+JP76qoQpTckgODfWxYW0F7km3jaV2iAjMrc9Rf8/nWdD9pmDUfoxGlzU0uNSQGvdvG/znO+1WDORW103tpp6TOm5vTNHTnZE8TcLiKTXBVwyMPMAjTyVpv9kuMe4xi94KjXV7mwsBmDa87/AHmQGJpIEJXfcHncaj8PmZ90qJPeI7x3P4ActOcjn8lvp4d9I6TxftrRN6dK7seg7i21LFugA5TnvFKr4ioXYnLc5V5W325k7nxm89BaSBGF3cXYbkDdV89mP+GYno3uToANAOfn1maV30bVjlLbNajQUAWGv0HmRv5CdJ7L8PqUsOhAPeGc6dQbbHTTL8pQTTCBGNsptmPQbk6DWwvOv8Gx1GtTDUHDqNNOVhsRuJ3JjpdMqrNNL6SrcerrTRqpAR1Um67NbqLd7y3F5Q+IcRrVjcEpSGwHxWvc/wAovew6Wl49puKppTVSQC7bDchSDoOZzZRMvYr2e1MRkr41DTpbpQ2d+YNQ8h/Dv1tGHHTIVUJcq/0VHsd2Cr8RqGo16eHzauR8Xgo+0fHYfSdmfs/QwuE/RsPTCrVdEY/afMwDFm5nJmljo0lRQqqFVRYACwAGwAGwkfx9sqI4tdHDBTu+hGUfxG+k3zCkw5Mjtm/WVMpDBcltQ1sth1vpaR+Gw4dQqIKVAbKoyl7m50FsqE+p8Bv9Yeg9XK9dco3FK9wPFz9pvDYSSkys8RQAAAABsBsJ7EQBERAEREAREQBERAEREATFisQtNGd2CqouSeUyyJ7TcLbE0DTRwr3DKWBKkqdmA1sfCcZ1FR7QVP0phUbuqNEGndB3JvcXOn0EqnGlYqtNWDlmCqSBqWOWx5HXnLG/ZHHk/s8N0/avb5GnJfgfYXJVStiqoqNTOZKaAimrDZjc3cg6jYA622lDxumX+4kujm/arglLBVlw6d+oEDO5AALNc6LyUAC33mR+DRFBc6gGwHJ26eIG5+XOWP2uUGXHGqAxpGknvCoJCNdwMxtpdbW8pWWxKuAKagKultxyuddidzKMye2b/TveNJBQO87k9WfmfAW5m+gHXpNY1bnXQdPPl42n1Wq3sAS1v+kfh6TFiadlzEgnfw0kcfVItyL6Hv7EtxNgKTcwAPvE89nmOelijTUEioCoUcyNVsPmPWQ+PxlX3WVlFtATflz0t0+6dH9jXZ4EvjXB7pKUumo7zeO+X5zZknk0jyFWuy38M7H0/wBIGLxIFSsotSU6pRHUX3c82+XU2mJoYjFszGnRALD4nPwJ/qb+H5yyZUrSK3Tb2zLjMaEsoGeofhQbnxJ+yviZjwmBOb3lU5qnL91PBR+O5+ky4LBrTBtcsdWdviY+J/DYTZnTgiIgCIiAIiIAiIgCIiAIiIAiIgCIiAJocRxxUinTGaq2w5KNszdFH15TeMr/AArEsQ3u0LVahvUdgQicgtz8WUaBR9IBtinRw1Iioc7VCS1xdqzHfu8+gGwFhKZjPZdh8TUNUK+DU/YosLt4sDdVH8Il+wmAVCXJL1Du7b+QH2R4Cbc40n5JKnPhnMj7IE2GPrgdMtO/ztMHAfZPhHpO9SrWdyai03ZtFAZkVsotckC+ums6RxSuVTKvxucieZ5+QFz6TPhaApoqLsoAHoLTiiV4RKst15Zyql7JqzHJVxKe75lVJcjbY2ANvOdP4bgaeHopSpjLTprYem5J6nUkzNicQtNSzmwH5sOp8JprQasQ1QFU+zTPPoX/ANPzkiGzw1Hr6ISlLm+zP/L0X+Lny6zfo0lQBVAAGwE+4g4IiIAiIgCIiAIiIAiIgCIiAIiIAiIgCIiAIiIAiIgGjhe/Ueodluieh759WFv8MzYvFhLDVmPwqPib+w8ToJpURXVfdKi6X/WMwy2JJHdGpOu23jN3CYQJc3LOfidtz/YeA0gGGhg2ZhUrWLD4VHw0/Lq38XytN6IgCIiAIiIAiYsTiUpjM7BRcC7EDU6AecywBERAEREAREQBERAEREAREQBERAEREAREQBERAEREAREQBERAKX20/wCMwH/uL/8AYssXE/2uG/nP9DREzY/13+V/xGiv0z+GSURE0mcREQBER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9" name="Picture 15" descr="http://www.bachmann-rodel.com/global/images/lenken-geradeaus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36" y="324464"/>
            <a:ext cx="1728192" cy="130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fs.4geo.ru/get/editors/landingpage/1455869714-4623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445" y="70786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ryazan-gora.ru/files/sporttypes/carousel_image_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72101"/>
            <a:ext cx="2386307" cy="181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://ryazan-gora.ru/files/sporttypes/carousel_image_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16" y="2621286"/>
            <a:ext cx="2124952" cy="161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www.immediateentourage.com/wp-content/uploads/2010/04/Dude+on+Skateboard-375x37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19899"/>
            <a:ext cx="1616351" cy="161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http://img-fotki.yandex.ru/get/6313/159218161.af/0_8bfb6_f39ce09_X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422" y="4928176"/>
            <a:ext cx="1303788" cy="148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://balakovo24.ru/wp-content/uploads/2013/08/%D0%B2%D0%BE%D0%B4%D0%BD%D1%8B%D0%B5-%D0%BB%D1%8B%D0%B6%D0%B8-300x18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77081"/>
            <a:ext cx="213650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www.prichal.com/phpnuke/root/links/horses/horse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190" y="2619899"/>
            <a:ext cx="171447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katay.by/img/foot5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05295"/>
            <a:ext cx="1153605" cy="150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5575" y="1849942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на </a:t>
            </a:r>
            <a:r>
              <a:rPr lang="ru-RU" sz="3200" dirty="0" smtClean="0"/>
              <a:t>лы́жах     на конька́х     на са́нках   на ватру́шке</a:t>
            </a:r>
            <a:endParaRPr lang="ru-RU" sz="3200" dirty="0"/>
          </a:p>
        </p:txBody>
      </p:sp>
      <p:sp>
        <p:nvSpPr>
          <p:cNvPr id="4" name="Rectangle 3"/>
          <p:cNvSpPr/>
          <p:nvPr/>
        </p:nvSpPr>
        <p:spPr>
          <a:xfrm>
            <a:off x="1" y="4211050"/>
            <a:ext cx="91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на </a:t>
            </a:r>
            <a:r>
              <a:rPr lang="ru-RU" sz="3200" dirty="0" smtClean="0"/>
              <a:t>сноубо́рде    на ро́ликах    на ске́йте/   на ло́шади </a:t>
            </a:r>
            <a:endParaRPr lang="ru-RU" sz="3200" dirty="0"/>
          </a:p>
        </p:txBody>
      </p:sp>
      <p:sp>
        <p:nvSpPr>
          <p:cNvPr id="5" name="Rectangle 4"/>
          <p:cNvSpPr/>
          <p:nvPr/>
        </p:nvSpPr>
        <p:spPr>
          <a:xfrm>
            <a:off x="4967020" y="4572417"/>
            <a:ext cx="2197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скейтбо́рде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1" y="6273225"/>
            <a:ext cx="91439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/>
              <a:t>на </a:t>
            </a:r>
            <a:r>
              <a:rPr lang="ru-RU" sz="3000" dirty="0" smtClean="0"/>
              <a:t>во́дных лы́жах     на </a:t>
            </a:r>
            <a:r>
              <a:rPr lang="ru-RU" sz="3000" dirty="0" smtClean="0">
                <a:solidFill>
                  <a:prstClr val="black"/>
                </a:solidFill>
              </a:rPr>
              <a:t>велосипе́де        </a:t>
            </a:r>
            <a:r>
              <a:rPr lang="ru-RU" sz="3000" dirty="0" smtClean="0"/>
              <a:t>на квадроци́кле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360121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lsu.com.ua/wp-content/uploads/st/img-201501142357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153" y="4541642"/>
            <a:ext cx="1680550" cy="168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www.icehall.com.ua/des/glavnaya_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76"/>
          <a:stretch/>
        </p:blipFill>
        <p:spPr bwMode="auto">
          <a:xfrm>
            <a:off x="4211960" y="4541642"/>
            <a:ext cx="1077396" cy="181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5" descr="http://www.bachmann-rodel.com/global/images/lenken-geradeaus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11752"/>
            <a:ext cx="1728192" cy="130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http://fs.4geo.ru/get/editors/landingpage/1455869714-4623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125" y="2135534"/>
            <a:ext cx="1678035" cy="167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http://ryazan-gora.ru/files/sporttypes/carousel_image_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355" y="5105843"/>
            <a:ext cx="2386307" cy="181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1" descr="http://ryazan-gora.ru/files/sporttypes/carousel_image_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900" y="188640"/>
            <a:ext cx="2124952" cy="161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3" descr="http://www.immediateentourage.com/wp-content/uploads/2010/04/Dude+on+Skateboard-375x37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394"/>
            <a:ext cx="1616351" cy="161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5" descr="http://img-fotki.yandex.ru/get/6313/159218161.af/0_8bfb6_f39ce09_X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85" y="2638912"/>
            <a:ext cx="1303788" cy="148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7" descr="http://balakovo24.ru/wp-content/uploads/2013/08/%D0%B2%D0%BE%D0%B4%D0%BD%D1%8B%D0%B5-%D0%BB%D1%8B%D0%B6%D0%B8-300x18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642" y="116631"/>
            <a:ext cx="213650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9" descr="http://www.prichal.com/phpnuke/root/links/horses/horse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280" y="3379063"/>
            <a:ext cx="171447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1" descr="http://katay.by/img/foot5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484" y="119367"/>
            <a:ext cx="1292554" cy="16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3326" y="116631"/>
            <a:ext cx="500981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 smtClean="0"/>
              <a:t>на лыжах</a:t>
            </a:r>
          </a:p>
          <a:p>
            <a:r>
              <a:rPr lang="ru-RU" sz="3800" dirty="0" smtClean="0"/>
              <a:t>на коньках</a:t>
            </a:r>
          </a:p>
          <a:p>
            <a:r>
              <a:rPr lang="ru-RU" sz="3800" dirty="0" smtClean="0"/>
              <a:t>на санках</a:t>
            </a:r>
          </a:p>
          <a:p>
            <a:r>
              <a:rPr lang="ru-RU" sz="3800" dirty="0" smtClean="0"/>
              <a:t>на ватрушке</a:t>
            </a:r>
          </a:p>
          <a:p>
            <a:r>
              <a:rPr lang="ru-RU" sz="3800" dirty="0" smtClean="0"/>
              <a:t>на сноуборде</a:t>
            </a:r>
          </a:p>
          <a:p>
            <a:r>
              <a:rPr lang="ru-RU" sz="3800" dirty="0" smtClean="0"/>
              <a:t>на роликах</a:t>
            </a:r>
          </a:p>
          <a:p>
            <a:r>
              <a:rPr lang="ru-RU" sz="3800" dirty="0" smtClean="0"/>
              <a:t>на скейте / скейтборде</a:t>
            </a:r>
          </a:p>
          <a:p>
            <a:r>
              <a:rPr lang="ru-RU" sz="3800" dirty="0" smtClean="0"/>
              <a:t>на велосипеде</a:t>
            </a:r>
          </a:p>
          <a:p>
            <a:r>
              <a:rPr lang="ru-RU" sz="3800" dirty="0" smtClean="0"/>
              <a:t>на водных лыжах</a:t>
            </a:r>
          </a:p>
          <a:p>
            <a:r>
              <a:rPr lang="ru-RU" sz="3800" dirty="0" smtClean="0"/>
              <a:t>на лошади</a:t>
            </a:r>
          </a:p>
          <a:p>
            <a:r>
              <a:rPr lang="ru-RU" sz="3800" dirty="0" smtClean="0"/>
              <a:t>на квадроцикле</a:t>
            </a:r>
            <a:endParaRPr lang="en-GB" sz="3800" dirty="0"/>
          </a:p>
        </p:txBody>
      </p:sp>
    </p:spTree>
    <p:extLst>
      <p:ext uri="{BB962C8B-B14F-4D97-AF65-F5344CB8AC3E}">
        <p14:creationId xmlns:p14="http://schemas.microsoft.com/office/powerpoint/2010/main" val="861997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lsu.com.ua/wp-content/uploads/st/img-201501142357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866" y="2622057"/>
            <a:ext cx="1969651" cy="196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www.icehall.com.ua/des/glavnaya_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76"/>
          <a:stretch/>
        </p:blipFill>
        <p:spPr bwMode="auto">
          <a:xfrm>
            <a:off x="3085994" y="169400"/>
            <a:ext cx="1077396" cy="181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5" descr="http://www.bachmann-rodel.com/global/images/lenken-geradeaus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517" y="268508"/>
            <a:ext cx="1929550" cy="145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http://fs.4geo.ru/get/editors/landingpage/1455869714-4623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53" y="249526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http://ryazan-gora.ru/files/sporttypes/carousel_image_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13" y="1907527"/>
            <a:ext cx="2386307" cy="181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1" descr="http://ryazan-gora.ru/files/sporttypes/carousel_image_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256" y="4591708"/>
            <a:ext cx="2329443" cy="177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3" descr="http://www.immediateentourage.com/wp-content/uploads/2010/04/Dude+on+Skateboard-375x37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341" y="1748904"/>
            <a:ext cx="2210819" cy="221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5" descr="http://img-fotki.yandex.ru/get/6313/159218161.af/0_8bfb6_f39ce09_X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14452"/>
            <a:ext cx="1473966" cy="167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7" descr="http://balakovo24.ru/wp-content/uploads/2013/08/%D0%B2%D0%BE%D0%B4%D0%BD%D1%8B%D0%B5-%D0%BB%D1%8B%D0%B6%D0%B8-300x18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16" y="4941168"/>
            <a:ext cx="213650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9" descr="http://www.prichal.com/phpnuke/root/links/horses/horse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920" y="2932035"/>
            <a:ext cx="2148080" cy="180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1" descr="http://katay.by/img/foot5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47121"/>
            <a:ext cx="1440160" cy="187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4217" y="268508"/>
            <a:ext cx="298963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заним</a:t>
            </a:r>
            <a:r>
              <a:rPr lang="ru-RU" sz="2800" b="1" u="sng" dirty="0" smtClean="0"/>
              <a:t>аться</a:t>
            </a:r>
            <a:r>
              <a:rPr lang="ru-RU" sz="2800" b="1" dirty="0" smtClean="0"/>
              <a:t> </a:t>
            </a:r>
            <a:r>
              <a:rPr lang="ru-RU" sz="2800" b="1" dirty="0" smtClean="0"/>
              <a:t>(1</a:t>
            </a:r>
            <a:r>
              <a:rPr lang="en-GB" sz="2800" b="1" dirty="0" smtClean="0"/>
              <a:t>A</a:t>
            </a:r>
            <a:r>
              <a:rPr lang="ru-RU" sz="2800" b="1" dirty="0" smtClean="0"/>
              <a:t>)</a:t>
            </a:r>
          </a:p>
          <a:p>
            <a:endParaRPr lang="ru-RU" sz="2800" dirty="0" smtClean="0"/>
          </a:p>
          <a:p>
            <a:r>
              <a:rPr lang="ru-RU" sz="2800" dirty="0" smtClean="0"/>
              <a:t>я </a:t>
            </a:r>
            <a:r>
              <a:rPr lang="ru-RU" sz="2800" dirty="0" smtClean="0"/>
              <a:t>занима</a:t>
            </a:r>
            <a:r>
              <a:rPr lang="ru-RU" sz="2800" dirty="0" smtClean="0">
                <a:solidFill>
                  <a:srgbClr val="FF0000"/>
                </a:solidFill>
              </a:rPr>
              <a:t>юсь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/>
              <a:t>т</a:t>
            </a:r>
            <a:r>
              <a:rPr lang="ru-RU" sz="2800" dirty="0" smtClean="0"/>
              <a:t>ы </a:t>
            </a:r>
            <a:r>
              <a:rPr lang="ru-RU" sz="2800" dirty="0" smtClean="0"/>
              <a:t>занима</a:t>
            </a:r>
            <a:r>
              <a:rPr lang="ru-RU" sz="2800" dirty="0" smtClean="0">
                <a:solidFill>
                  <a:srgbClr val="FF0000"/>
                </a:solidFill>
              </a:rPr>
              <a:t>ешься?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   он </a:t>
            </a:r>
            <a:r>
              <a:rPr lang="ru-RU" sz="2800" dirty="0" smtClean="0"/>
              <a:t>занима</a:t>
            </a:r>
            <a:r>
              <a:rPr lang="ru-RU" sz="2800" dirty="0" smtClean="0">
                <a:solidFill>
                  <a:srgbClr val="FF0000"/>
                </a:solidFill>
              </a:rPr>
              <a:t>ется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   она </a:t>
            </a:r>
            <a:r>
              <a:rPr lang="ru-RU" sz="2800" dirty="0" smtClean="0"/>
              <a:t>занима</a:t>
            </a:r>
            <a:r>
              <a:rPr lang="ru-RU" sz="2800" dirty="0" smtClean="0">
                <a:solidFill>
                  <a:srgbClr val="FF0000"/>
                </a:solidFill>
              </a:rPr>
              <a:t>ется</a:t>
            </a:r>
            <a:endParaRPr lang="ru-RU" sz="2800" dirty="0" smtClean="0">
              <a:solidFill>
                <a:srgbClr val="FF0000"/>
              </a:solidFill>
            </a:endParaRPr>
          </a:p>
          <a:p>
            <a:endParaRPr lang="ru-RU" sz="2800" dirty="0" smtClean="0"/>
          </a:p>
          <a:p>
            <a:r>
              <a:rPr lang="ru-RU" sz="2800" dirty="0" smtClean="0"/>
              <a:t>мы </a:t>
            </a:r>
            <a:r>
              <a:rPr lang="ru-RU" sz="2800" dirty="0" smtClean="0"/>
              <a:t>занима</a:t>
            </a:r>
            <a:r>
              <a:rPr lang="ru-RU" sz="2800" dirty="0" smtClean="0">
                <a:solidFill>
                  <a:srgbClr val="FF0000"/>
                </a:solidFill>
              </a:rPr>
              <a:t>емся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вы </a:t>
            </a:r>
            <a:r>
              <a:rPr lang="ru-RU" sz="2800" dirty="0" smtClean="0"/>
              <a:t>занима</a:t>
            </a:r>
            <a:r>
              <a:rPr lang="ru-RU" sz="2800" dirty="0" smtClean="0">
                <a:solidFill>
                  <a:srgbClr val="FF0000"/>
                </a:solidFill>
              </a:rPr>
              <a:t>етесь?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они </a:t>
            </a:r>
            <a:r>
              <a:rPr lang="ru-RU" sz="2800" dirty="0" smtClean="0"/>
              <a:t>занима</a:t>
            </a:r>
            <a:r>
              <a:rPr lang="ru-RU" sz="2800" dirty="0" smtClean="0">
                <a:solidFill>
                  <a:srgbClr val="FF0000"/>
                </a:solidFill>
              </a:rPr>
              <a:t>ются</a:t>
            </a:r>
            <a:endParaRPr lang="ru-RU" sz="2800" dirty="0" smtClean="0">
              <a:solidFill>
                <a:srgbClr val="FF0000"/>
              </a:solidFill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44662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73</Words>
  <Application>Microsoft Office PowerPoint</Application>
  <PresentationFormat>On-screen Show (4:3)</PresentationFormat>
  <Paragraphs>25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Sevenoaks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банан     лимон     яблоко     апельсин</dc:title>
  <dc:creator>JDD</dc:creator>
  <cp:lastModifiedBy>Login</cp:lastModifiedBy>
  <cp:revision>80</cp:revision>
  <dcterms:created xsi:type="dcterms:W3CDTF">2016-05-09T13:37:52Z</dcterms:created>
  <dcterms:modified xsi:type="dcterms:W3CDTF">2019-03-14T19:16:32Z</dcterms:modified>
</cp:coreProperties>
</file>