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592433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/>
              <a:t>футбо</a:t>
            </a:r>
            <a:r>
              <a:rPr lang="en-GB" sz="3600" dirty="0"/>
              <a:t>́</a:t>
            </a:r>
            <a:r>
              <a:rPr lang="ru-RU" sz="3600" dirty="0" smtClean="0"/>
              <a:t>л           гольф           сквош           ре</a:t>
            </a:r>
            <a:r>
              <a:rPr lang="en-GB" sz="3600" dirty="0"/>
              <a:t>́</a:t>
            </a:r>
            <a:r>
              <a:rPr lang="ru-RU" sz="3600" dirty="0"/>
              <a:t>гби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107504" y="3717032"/>
            <a:ext cx="8969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/>
              <a:t>баскетбо</a:t>
            </a:r>
            <a:r>
              <a:rPr lang="en-GB" sz="3600" dirty="0"/>
              <a:t>́</a:t>
            </a:r>
            <a:r>
              <a:rPr lang="ru-RU" sz="3600" dirty="0" smtClean="0"/>
              <a:t>л   волейбо</a:t>
            </a:r>
            <a:r>
              <a:rPr lang="en-GB" sz="3600" dirty="0"/>
              <a:t>́</a:t>
            </a:r>
            <a:r>
              <a:rPr lang="ru-RU" sz="3600" dirty="0" smtClean="0"/>
              <a:t>л    пинг-понг       те</a:t>
            </a:r>
            <a:r>
              <a:rPr lang="en-GB" sz="3600" dirty="0"/>
              <a:t>́</a:t>
            </a:r>
            <a:r>
              <a:rPr lang="ru-RU" sz="3600" dirty="0"/>
              <a:t>ннис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212839" y="5949280"/>
            <a:ext cx="8815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/>
              <a:t>хокке</a:t>
            </a:r>
            <a:r>
              <a:rPr lang="en-GB" sz="3600" dirty="0"/>
              <a:t>́</a:t>
            </a:r>
            <a:r>
              <a:rPr lang="ru-RU" sz="3600" dirty="0"/>
              <a:t>й </a:t>
            </a:r>
            <a:r>
              <a:rPr lang="ru-RU" sz="3600" dirty="0" smtClean="0"/>
              <a:t>          хокке</a:t>
            </a:r>
            <a:r>
              <a:rPr lang="en-GB" sz="3600" dirty="0"/>
              <a:t>́</a:t>
            </a:r>
            <a:r>
              <a:rPr lang="ru-RU" sz="3600" dirty="0"/>
              <a:t>й </a:t>
            </a:r>
            <a:r>
              <a:rPr lang="ru-RU" sz="3600" dirty="0" smtClean="0"/>
              <a:t>         кри</a:t>
            </a:r>
            <a:r>
              <a:rPr lang="en-GB" sz="3600" dirty="0"/>
              <a:t>́</a:t>
            </a:r>
            <a:r>
              <a:rPr lang="ru-RU" sz="3600" dirty="0" smtClean="0"/>
              <a:t>кет        нетбо</a:t>
            </a:r>
            <a:r>
              <a:rPr lang="en-GB" sz="3600" dirty="0"/>
              <a:t>́</a:t>
            </a:r>
            <a:r>
              <a:rPr lang="ru-RU" sz="3600" dirty="0"/>
              <a:t>л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0" y="116632"/>
            <a:ext cx="1592433" cy="1592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0" y="4531486"/>
            <a:ext cx="1545285" cy="1545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24" y="66935"/>
            <a:ext cx="1691825" cy="1691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97213"/>
            <a:ext cx="1584176" cy="1584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4" y="2238764"/>
            <a:ext cx="1602155" cy="1602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18" y="2174997"/>
            <a:ext cx="1691317" cy="1691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05" y="2226878"/>
            <a:ext cx="1625925" cy="1625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87" y="17071"/>
            <a:ext cx="1694662" cy="16946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93" y="4385795"/>
            <a:ext cx="1639659" cy="1639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18" y="4385795"/>
            <a:ext cx="1690976" cy="1690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35" y="2192201"/>
            <a:ext cx="1604265" cy="16042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25" y="4322760"/>
            <a:ext cx="1715099" cy="17150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2839" y="6303223"/>
            <a:ext cx="4199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 льду            на траве́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0218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25" y="110404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dirty="0" smtClean="0"/>
              <a:t>футбол</a:t>
            </a:r>
            <a:endParaRPr lang="en-GB" sz="3600" dirty="0"/>
          </a:p>
          <a:p>
            <a:r>
              <a:rPr lang="ru-RU" sz="3600" dirty="0"/>
              <a:t>гольф</a:t>
            </a:r>
            <a:endParaRPr lang="en-GB" sz="3600" dirty="0"/>
          </a:p>
          <a:p>
            <a:pPr lvl="0"/>
            <a:r>
              <a:rPr lang="ru-RU" sz="3600" dirty="0" smtClean="0"/>
              <a:t>сквош</a:t>
            </a:r>
            <a:endParaRPr lang="en-GB" sz="3600" dirty="0"/>
          </a:p>
          <a:p>
            <a:pPr lvl="0"/>
            <a:r>
              <a:rPr lang="ru-RU" sz="3600" dirty="0" smtClean="0"/>
              <a:t>регби</a:t>
            </a:r>
            <a:endParaRPr lang="en-GB" sz="3600" dirty="0"/>
          </a:p>
          <a:p>
            <a:pPr lvl="0"/>
            <a:r>
              <a:rPr lang="ru-RU" sz="3600" dirty="0" smtClean="0"/>
              <a:t>баскетбол</a:t>
            </a:r>
            <a:endParaRPr lang="en-GB" sz="3600" dirty="0"/>
          </a:p>
          <a:p>
            <a:pPr lvl="0"/>
            <a:r>
              <a:rPr lang="ru-RU" sz="3600" dirty="0" smtClean="0"/>
              <a:t>волейбол</a:t>
            </a:r>
          </a:p>
          <a:p>
            <a:pPr lvl="0"/>
            <a:r>
              <a:rPr lang="ru-RU" sz="3600" dirty="0" smtClean="0"/>
              <a:t>пинг-понг </a:t>
            </a:r>
          </a:p>
          <a:p>
            <a:pPr lvl="0"/>
            <a:r>
              <a:rPr lang="ru-RU" sz="3600" dirty="0" smtClean="0"/>
              <a:t>теннис</a:t>
            </a:r>
            <a:endParaRPr lang="en-GB" sz="3600" dirty="0"/>
          </a:p>
          <a:p>
            <a:r>
              <a:rPr lang="vi-VN" sz="3600" dirty="0">
                <a:latin typeface="Calibri" panose="020F0502020204030204" pitchFamily="34" charset="0"/>
              </a:rPr>
              <a:t>хокк</a:t>
            </a:r>
            <a:r>
              <a:rPr lang="ru-RU" sz="3600" dirty="0">
                <a:latin typeface="Calibri" panose="020F0502020204030204" pitchFamily="34" charset="0"/>
              </a:rPr>
              <a:t>е</a:t>
            </a:r>
            <a:r>
              <a:rPr lang="vi-VN" sz="3600" dirty="0">
                <a:latin typeface="Calibri" panose="020F0502020204030204" pitchFamily="34" charset="0"/>
              </a:rPr>
              <a:t>й</a:t>
            </a:r>
            <a:r>
              <a:rPr lang="ru-RU" sz="3600" dirty="0"/>
              <a:t> на </a:t>
            </a:r>
            <a:r>
              <a:rPr lang="ru-RU" sz="3600" dirty="0" smtClean="0"/>
              <a:t>льду</a:t>
            </a:r>
          </a:p>
          <a:p>
            <a:r>
              <a:rPr lang="ru-RU" sz="3600" dirty="0" smtClean="0"/>
              <a:t>хоккей на траве </a:t>
            </a:r>
            <a:endParaRPr lang="en-GB" sz="3600" dirty="0"/>
          </a:p>
          <a:p>
            <a:pPr lvl="0"/>
            <a:r>
              <a:rPr lang="ru-RU" sz="3600" dirty="0" smtClean="0"/>
              <a:t>крикет</a:t>
            </a:r>
            <a:endParaRPr lang="en-GB" sz="3600" dirty="0"/>
          </a:p>
          <a:p>
            <a:r>
              <a:rPr lang="ru-RU" sz="3600" dirty="0" smtClean="0"/>
              <a:t>нетбол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98576"/>
            <a:ext cx="1719952" cy="1719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30" y="2087577"/>
            <a:ext cx="1545285" cy="1545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00" y="5229200"/>
            <a:ext cx="1691825" cy="169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44" y="5058143"/>
            <a:ext cx="1693059" cy="1693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06" y="185343"/>
            <a:ext cx="1602155" cy="1602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2094"/>
            <a:ext cx="1691317" cy="1691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89076"/>
            <a:ext cx="1625925" cy="1625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13" y="174498"/>
            <a:ext cx="1747481" cy="1747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46" y="2994896"/>
            <a:ext cx="1791592" cy="1791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78" y="929242"/>
            <a:ext cx="1802998" cy="1802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81" y="3818528"/>
            <a:ext cx="1604265" cy="1604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058143"/>
            <a:ext cx="1715099" cy="17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4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0" y="116632"/>
            <a:ext cx="1592433" cy="1592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60265"/>
            <a:ext cx="1545285" cy="1545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24" y="66935"/>
            <a:ext cx="1691825" cy="169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97213"/>
            <a:ext cx="1584176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4" y="2238764"/>
            <a:ext cx="1602155" cy="1602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18" y="2174997"/>
            <a:ext cx="1691317" cy="1691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05" y="2226878"/>
            <a:ext cx="1625925" cy="162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43" y="116632"/>
            <a:ext cx="1747481" cy="1747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35" y="4437112"/>
            <a:ext cx="1791592" cy="1791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18" y="4385795"/>
            <a:ext cx="1858516" cy="18585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48" y="2175707"/>
            <a:ext cx="1604265" cy="1604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37" y="4437112"/>
            <a:ext cx="1715099" cy="17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72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52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36</cp:revision>
  <dcterms:created xsi:type="dcterms:W3CDTF">2016-05-09T13:37:52Z</dcterms:created>
  <dcterms:modified xsi:type="dcterms:W3CDTF">2016-05-13T11:18:12Z</dcterms:modified>
</cp:coreProperties>
</file>