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2" r:id="rId3"/>
    <p:sldId id="32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.ua/statik/images/icons/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63" y="104290"/>
            <a:ext cx="1357575" cy="13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e-in.ru/media/beingallery/gallary/things/34_6.png.590x700_q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19778"/>
            <a:ext cx="1296144" cy="13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-in.ru/media/beingallery/gallary/things/8_5.png.590x700_q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68" y="39956"/>
            <a:ext cx="1370203" cy="14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chubert-shop.ru/upload/resize_cache/iblock/712/203_200_0/71222a31c72b2aa1af7354df540b49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82898"/>
            <a:ext cx="1277582" cy="12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e-in.ru/media/beingallery/gallary/things/%D0%AE%D0%B1%D0%BA%D0%B0_%D0%BA%D1%80%D0%B0%D1%81%D0%BD%D0%B0%D1%8F_9Sk1-3900_%D1%80%D1%83%D0%B1..png.590x700_q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16" y="2455124"/>
            <a:ext cx="1297464" cy="13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be-in.ru/media/beingallery/gallary/things/2014/03/21/3595358-285.png.590x700_q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83108"/>
            <a:ext cx="1314010" cy="1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4" descr="http://sportmashina.com/images/free_t_shirt_bac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6" descr="http://sportmashina.com/images/free_t_shirt_bac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8" descr="http://sportmashina.com/images/free_t_shirt_ba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30" descr="http://sportmashina.com/images/free_t_shirt_ba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71" y="4382456"/>
            <a:ext cx="1678973" cy="16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 descr="http://www.be-in.ru/media/beingallery/gallary/things/19_5.png.590x700_q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47" y="2433518"/>
            <a:ext cx="1366524" cy="14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://deti.spb.su/sites/default/files/styles/210x160/public/%D0%9B%D0%B5%D1%82%D0%BD%D1%8F%D1%8F-%D0%BE%D0%B4%D0%B5%D0%B6%D0%B4%D0%B0-%D0%A0%D0%B5%D0%B8%D0%BC%D0%B0.png?itok=t58ZQGb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 bwMode="auto">
          <a:xfrm>
            <a:off x="460375" y="119778"/>
            <a:ext cx="1774620" cy="12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volgograd.perfectee-sport.ru/published/publicdata/ATRIBUTPITPSPRT/attachments/SC/products_pictures/ASICS%20SUIT%20SEASON%20T652Z5-0150_th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7" y="4436126"/>
            <a:ext cx="1630498" cy="16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pngimg.com/upload/jeans_PNG575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4" y="4443165"/>
            <a:ext cx="1612679" cy="16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7" descr="http://skygear.ru/images/uploaded/p96199-ZENON-JACKET-MEN-1200921-32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67" y="4387876"/>
            <a:ext cx="1613179" cy="16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438" y="1331949"/>
            <a:ext cx="898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  оде́жда       шко́льная     пиджа́к      руба́шка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4216" y="1782842"/>
            <a:ext cx="170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фо́рма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3592" y="3752264"/>
            <a:ext cx="875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дже́мпер          ю́бка            брю́ки       пла́тье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0438" y="5949279"/>
            <a:ext cx="869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спорти́вный  футбо́лка      джи́нсы      ку́ртка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7169" y="6295701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костю́м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8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.ua/statik/images/icons/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7316"/>
            <a:ext cx="1566197" cy="15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be-in.ru/media/beingallery/gallary/things/34_6.png.590x700_q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49504"/>
            <a:ext cx="1540863" cy="15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be-in.ru/media/beingallery/gallary/things/8_5.png.590x700_q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94" y="0"/>
            <a:ext cx="1603105" cy="16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schubert-shop.ru/upload/resize_cache/iblock/712/203_200_0/71222a31c72b2aa1af7354df540b49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23" y="2805392"/>
            <a:ext cx="1496242" cy="14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be-in.ru/media/beingallery/gallary/things/%D0%AE%D0%B1%D0%BA%D0%B0_%D0%BA%D1%80%D0%B0%D1%81%D0%BD%D0%B0%D1%8F_9Sk1-3900_%D1%80%D1%83%D0%B1..png.590x700_q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97" y="5037719"/>
            <a:ext cx="1586492" cy="16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www.be-in.ru/media/beingallery/gallary/things/2014/03/21/3595358-285.png.590x700_q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37" y="414635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43" y="2244384"/>
            <a:ext cx="1840157" cy="18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http://www.be-in.ru/media/beingallery/gallary/things/19_5.png.590x700_q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98" y="2578713"/>
            <a:ext cx="1773132" cy="18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http://deti.spb.su/sites/default/files/styles/210x160/public/%D0%9B%D0%B5%D1%82%D0%BD%D1%8F%D1%8F-%D0%BE%D0%B4%D0%B5%D0%B6%D0%B4%D0%B0-%D0%A0%D0%B5%D0%B8%D0%BC%D0%B0.png?itok=t58ZQGb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 bwMode="auto">
          <a:xfrm>
            <a:off x="5580112" y="952860"/>
            <a:ext cx="2000250" cy="14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1" descr="http://volgograd.perfectee-sport.ru/published/publicdata/ATRIBUTPITPSPRT/attachments/SC/products_pictures/ASICS%20SUIT%20SEASON%20T652Z5-0150_th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22652"/>
            <a:ext cx="1785211" cy="17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3" descr="http://pngimg.com/upload/jeans_PNG575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7" y="3888187"/>
            <a:ext cx="1786078" cy="17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http://skygear.ru/images/uploaded/p96199-ZENON-JACKET-MEN-1200921-32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26" y="70042"/>
            <a:ext cx="1613179" cy="16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69" y="31145"/>
            <a:ext cx="412998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одежда</a:t>
            </a:r>
          </a:p>
          <a:p>
            <a:r>
              <a:rPr lang="ru-RU" sz="3600" dirty="0" smtClean="0"/>
              <a:t>школьная форма</a:t>
            </a:r>
          </a:p>
          <a:p>
            <a:r>
              <a:rPr lang="ru-RU" sz="3600" dirty="0" smtClean="0"/>
              <a:t>пиджак</a:t>
            </a:r>
          </a:p>
          <a:p>
            <a:r>
              <a:rPr lang="ru-RU" sz="3600" dirty="0" smtClean="0"/>
              <a:t>рубашка</a:t>
            </a:r>
          </a:p>
          <a:p>
            <a:r>
              <a:rPr lang="ru-RU" sz="3600" dirty="0" smtClean="0"/>
              <a:t>джемпер</a:t>
            </a:r>
          </a:p>
          <a:p>
            <a:r>
              <a:rPr lang="ru-RU" sz="3600" dirty="0" smtClean="0"/>
              <a:t>юбка</a:t>
            </a:r>
          </a:p>
          <a:p>
            <a:r>
              <a:rPr lang="ru-RU" sz="3600" dirty="0" smtClean="0"/>
              <a:t>брюки</a:t>
            </a:r>
          </a:p>
          <a:p>
            <a:r>
              <a:rPr lang="ru-RU" sz="3600" dirty="0" smtClean="0"/>
              <a:t>платье</a:t>
            </a:r>
          </a:p>
          <a:p>
            <a:r>
              <a:rPr lang="ru-RU" sz="3600" dirty="0" smtClean="0"/>
              <a:t>спортивный костюм</a:t>
            </a:r>
          </a:p>
          <a:p>
            <a:r>
              <a:rPr lang="ru-RU" sz="3600" dirty="0" smtClean="0"/>
              <a:t>футболка</a:t>
            </a:r>
          </a:p>
          <a:p>
            <a:r>
              <a:rPr lang="ru-RU" sz="3600" dirty="0" smtClean="0"/>
              <a:t>джинсы</a:t>
            </a:r>
          </a:p>
          <a:p>
            <a:r>
              <a:rPr lang="ru-RU" sz="3600" dirty="0" smtClean="0"/>
              <a:t>куртка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270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.ua/statik/images/icons/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337"/>
            <a:ext cx="1566197" cy="15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be-in.ru/media/beingallery/gallary/things/34_6.png.590x700_q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778"/>
            <a:ext cx="1540863" cy="15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be-in.ru/media/beingallery/gallary/things/8_5.png.590x700_q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66" y="119778"/>
            <a:ext cx="1603105" cy="16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schubert-shop.ru/upload/resize_cache/iblock/712/203_200_0/71222a31c72b2aa1af7354df540b49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2" y="2543418"/>
            <a:ext cx="1496242" cy="14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be-in.ru/media/beingallery/gallary/things/%D0%AE%D0%B1%D0%BA%D0%B0_%D0%BA%D1%80%D0%B0%D1%81%D0%BD%D0%B0%D1%8F_9Sk1-3900_%D1%80%D1%83%D0%B1..png.590x700_q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1" y="2492193"/>
            <a:ext cx="1586492" cy="16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www.be-in.ru/media/beingallery/gallary/things/2014/03/21/3595358-285.png.590x700_q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02" y="25509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8" y="4598190"/>
            <a:ext cx="1840157" cy="18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http://www.be-in.ru/media/beingallery/gallary/things/19_5.png.590x700_q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20" y="2407244"/>
            <a:ext cx="1773132" cy="18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http://deti.spb.su/sites/default/files/styles/210x160/public/%D0%9B%D0%B5%D1%82%D0%BD%D1%8F%D1%8F-%D0%BE%D0%B4%D0%B5%D0%B6%D0%B4%D0%B0-%D0%A0%D0%B5%D0%B8%D0%BC%D0%B0.png?itok=t58ZQGb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 bwMode="auto">
          <a:xfrm>
            <a:off x="270364" y="265810"/>
            <a:ext cx="2000250" cy="14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1" descr="http://volgograd.perfectee-sport.ru/published/publicdata/ATRIBUTPITPSPRT/attachments/SC/products_pictures/ASICS%20SUIT%20SEASON%20T652Z5-0150_th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8" y="4653136"/>
            <a:ext cx="1785211" cy="17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3" descr="http://pngimg.com/upload/jeans_PNG575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1786078" cy="17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http://skygear.ru/images/uploaded/p96199-ZENON-JACKET-MEN-1200921-32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96" y="4825167"/>
            <a:ext cx="1613179" cy="16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8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29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59</cp:revision>
  <dcterms:created xsi:type="dcterms:W3CDTF">2016-05-09T13:37:52Z</dcterms:created>
  <dcterms:modified xsi:type="dcterms:W3CDTF">2016-05-13T08:13:25Z</dcterms:modified>
</cp:coreProperties>
</file>