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95" r:id="rId3"/>
    <p:sldId id="296" r:id="rId4"/>
    <p:sldId id="318" r:id="rId5"/>
    <p:sldId id="320" r:id="rId6"/>
    <p:sldId id="321" r:id="rId7"/>
    <p:sldId id="31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005E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2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13/05/2016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24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13/05/2016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962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13/05/2016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180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13/05/2016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562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13/05/2016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541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13/05/2016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772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13/05/2016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959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13/05/2016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620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13/05/2016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597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13/05/2016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323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13/05/2016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306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4000">
              <a:schemeClr val="bg2">
                <a:tint val="80000"/>
                <a:satMod val="300000"/>
                <a:lumMod val="100000"/>
              </a:schemeClr>
            </a:gs>
            <a:gs pos="100000">
              <a:schemeClr val="bg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0C561-2D6E-448F-A4EB-4FA48114B11B}" type="datetimeFigureOut">
              <a:rPr lang="en-GB" smtClean="0"/>
              <a:t>13/05/2016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602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884368" y="89425"/>
            <a:ext cx="125963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</a:t>
            </a:r>
            <a:endParaRPr lang="en-US" sz="8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84068" y="2132856"/>
            <a:ext cx="763284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4          </a:t>
            </a:r>
            <a:r>
              <a:rPr lang="ru-RU" sz="88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5</a:t>
            </a:r>
            <a:r>
              <a:rPr lang="en-US" sz="88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 </a:t>
            </a:r>
            <a:endParaRPr lang="en-GB" sz="8800" dirty="0"/>
          </a:p>
        </p:txBody>
      </p:sp>
      <p:sp>
        <p:nvSpPr>
          <p:cNvPr id="5" name="Rectangle 4"/>
          <p:cNvSpPr/>
          <p:nvPr/>
        </p:nvSpPr>
        <p:spPr>
          <a:xfrm>
            <a:off x="467544" y="4433917"/>
            <a:ext cx="849694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7 </a:t>
            </a:r>
            <a:r>
              <a:rPr lang="ru-RU" sz="8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   </a:t>
            </a:r>
            <a:r>
              <a:rPr lang="en-US" sz="8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8 </a:t>
            </a:r>
            <a:r>
              <a:rPr lang="ru-RU" sz="8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     </a:t>
            </a:r>
            <a:r>
              <a:rPr lang="en-US" sz="8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9 </a:t>
            </a:r>
            <a:r>
              <a:rPr lang="ru-RU" sz="8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     </a:t>
            </a:r>
            <a:r>
              <a:rPr lang="ru-RU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r>
              <a:rPr lang="en-US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</a:t>
            </a:r>
            <a:endParaRPr lang="en-GB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21281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  ноль              оди́н                 два                   три </a:t>
            </a:r>
            <a:endParaRPr lang="en-GB" sz="3600" dirty="0"/>
          </a:p>
        </p:txBody>
      </p:sp>
      <p:sp>
        <p:nvSpPr>
          <p:cNvPr id="7" name="Rectangle 6"/>
          <p:cNvSpPr/>
          <p:nvPr/>
        </p:nvSpPr>
        <p:spPr>
          <a:xfrm>
            <a:off x="7559062" y="2149502"/>
            <a:ext cx="76976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b="1" spc="100" dirty="0">
                <a:ln w="18000">
                  <a:solidFill>
                    <a:srgbClr val="4F81BD">
                      <a:satMod val="200000"/>
                      <a:tint val="72000"/>
                    </a:srgbClr>
                  </a:solidFill>
                  <a:prstDash val="solid"/>
                </a:ln>
                <a:solidFill>
                  <a:srgbClr val="4F81BD">
                    <a:satMod val="280000"/>
                    <a:tint val="100000"/>
                    <a:alpha val="5700"/>
                  </a:srgbClr>
                </a:solidFill>
                <a:effectLst>
                  <a:outerShdw blurRad="25000" dist="20000" dir="16020000" algn="tl">
                    <a:srgbClr val="4F81BD">
                      <a:satMod val="200000"/>
                      <a:shade val="1000"/>
                      <a:alpha val="60000"/>
                    </a:srgbClr>
                  </a:outerShdw>
                </a:effectLst>
              </a:rPr>
              <a:t>6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83568" y="3549852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четы́ре                    пять                        шесть </a:t>
            </a:r>
            <a:endParaRPr lang="en-GB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390345" y="5880466"/>
            <a:ext cx="8496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семь           во́семь         де́вять            де́сять</a:t>
            </a:r>
            <a:endParaRPr lang="en-GB" sz="3600" dirty="0"/>
          </a:p>
        </p:txBody>
      </p:sp>
      <p:sp>
        <p:nvSpPr>
          <p:cNvPr id="10" name="Rectangle 9"/>
          <p:cNvSpPr/>
          <p:nvPr/>
        </p:nvSpPr>
        <p:spPr>
          <a:xfrm>
            <a:off x="473373" y="152245"/>
            <a:ext cx="79541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0</a:t>
            </a:r>
            <a:endParaRPr lang="en-GB" sz="8800" dirty="0"/>
          </a:p>
        </p:txBody>
      </p:sp>
      <p:sp>
        <p:nvSpPr>
          <p:cNvPr id="11" name="Rectangle 10"/>
          <p:cNvSpPr/>
          <p:nvPr/>
        </p:nvSpPr>
        <p:spPr>
          <a:xfrm>
            <a:off x="2843808" y="158155"/>
            <a:ext cx="75693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GB" sz="8800" dirty="0"/>
          </a:p>
        </p:txBody>
      </p:sp>
      <p:sp>
        <p:nvSpPr>
          <p:cNvPr id="12" name="Rectangle 11"/>
          <p:cNvSpPr/>
          <p:nvPr/>
        </p:nvSpPr>
        <p:spPr>
          <a:xfrm>
            <a:off x="5436096" y="160022"/>
            <a:ext cx="75693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</a:t>
            </a:r>
            <a:endParaRPr lang="en-GB" sz="8800" dirty="0"/>
          </a:p>
        </p:txBody>
      </p:sp>
      <p:sp>
        <p:nvSpPr>
          <p:cNvPr id="2" name="TextBox 1"/>
          <p:cNvSpPr txBox="1"/>
          <p:nvPr/>
        </p:nvSpPr>
        <p:spPr>
          <a:xfrm>
            <a:off x="2614490" y="1700808"/>
            <a:ext cx="1420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(одна́)</a:t>
            </a:r>
            <a:endParaRPr lang="en-GB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5306923" y="1700807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(две)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554697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68835" y="2985099"/>
            <a:ext cx="125963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</a:t>
            </a:r>
            <a:endParaRPr lang="en-US" sz="8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03648" y="4771482"/>
            <a:ext cx="849694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8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   </a:t>
            </a:r>
            <a:r>
              <a:rPr lang="en-US" sz="8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8 </a:t>
            </a:r>
            <a:r>
              <a:rPr lang="ru-RU" sz="8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     </a:t>
            </a:r>
            <a:r>
              <a:rPr lang="en-US" sz="8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8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     </a:t>
            </a:r>
            <a:endParaRPr lang="en-GB" sz="8800" dirty="0"/>
          </a:p>
        </p:txBody>
      </p:sp>
      <p:sp>
        <p:nvSpPr>
          <p:cNvPr id="5" name="Rectangle 4"/>
          <p:cNvSpPr/>
          <p:nvPr/>
        </p:nvSpPr>
        <p:spPr>
          <a:xfrm>
            <a:off x="5940152" y="2987367"/>
            <a:ext cx="76976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b="1" spc="100" dirty="0">
                <a:ln w="18000">
                  <a:solidFill>
                    <a:srgbClr val="4F81BD">
                      <a:satMod val="200000"/>
                      <a:tint val="72000"/>
                    </a:srgbClr>
                  </a:solidFill>
                  <a:prstDash val="solid"/>
                </a:ln>
                <a:solidFill>
                  <a:srgbClr val="4F81BD">
                    <a:satMod val="280000"/>
                    <a:tint val="100000"/>
                    <a:alpha val="5700"/>
                  </a:srgbClr>
                </a:solidFill>
                <a:effectLst>
                  <a:outerShdw blurRad="25000" dist="20000" dir="16020000" algn="tl">
                    <a:srgbClr val="4F81BD">
                      <a:satMod val="200000"/>
                      <a:shade val="1000"/>
                      <a:alpha val="60000"/>
                    </a:srgbClr>
                  </a:outerShdw>
                </a:effectLst>
              </a:rPr>
              <a:t>6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5038390" y="4869160"/>
            <a:ext cx="79541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0</a:t>
            </a:r>
            <a:endParaRPr lang="en-GB" sz="8800" dirty="0"/>
          </a:p>
        </p:txBody>
      </p:sp>
      <p:sp>
        <p:nvSpPr>
          <p:cNvPr id="7" name="Rectangle 6"/>
          <p:cNvSpPr/>
          <p:nvPr/>
        </p:nvSpPr>
        <p:spPr>
          <a:xfrm>
            <a:off x="2555776" y="172898"/>
            <a:ext cx="78258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5</a:t>
            </a:r>
            <a:endParaRPr lang="en-GB" sz="8800" dirty="0"/>
          </a:p>
        </p:txBody>
      </p:sp>
      <p:sp>
        <p:nvSpPr>
          <p:cNvPr id="8" name="Rectangle 7"/>
          <p:cNvSpPr/>
          <p:nvPr/>
        </p:nvSpPr>
        <p:spPr>
          <a:xfrm>
            <a:off x="5436096" y="160022"/>
            <a:ext cx="75693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</a:t>
            </a:r>
            <a:endParaRPr lang="en-GB" sz="8800" dirty="0"/>
          </a:p>
        </p:txBody>
      </p:sp>
      <p:sp>
        <p:nvSpPr>
          <p:cNvPr id="9" name="Rectangle 8"/>
          <p:cNvSpPr/>
          <p:nvPr/>
        </p:nvSpPr>
        <p:spPr>
          <a:xfrm>
            <a:off x="4043662" y="2780928"/>
            <a:ext cx="75693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7033537" y="1037263"/>
            <a:ext cx="76335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88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tint val="1000"/>
                  </a:srgbClr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</a:rPr>
              <a:t>4</a:t>
            </a:r>
            <a:endParaRPr lang="en-GB" sz="8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574906" y="-56524"/>
            <a:ext cx="75693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b="1" dirty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9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7161524" y="4864044"/>
            <a:ext cx="75693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b="1" dirty="0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79646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7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3757526" y="1201390"/>
            <a:ext cx="132921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88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r>
              <a:rPr lang="en-US" sz="88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</a:t>
            </a:r>
            <a:endParaRPr lang="en-GB" sz="88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6292" y="21366"/>
            <a:ext cx="8928992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ноль</a:t>
            </a:r>
            <a:endParaRPr lang="en-GB" sz="3600" dirty="0"/>
          </a:p>
          <a:p>
            <a:r>
              <a:rPr lang="ru-RU" sz="3600" dirty="0" smtClean="0"/>
              <a:t>один (одна)</a:t>
            </a:r>
            <a:endParaRPr lang="en-GB" sz="3600" dirty="0"/>
          </a:p>
          <a:p>
            <a:r>
              <a:rPr lang="ru-RU" sz="3600" dirty="0"/>
              <a:t>два </a:t>
            </a:r>
            <a:r>
              <a:rPr lang="ru-RU" sz="3600" dirty="0" smtClean="0"/>
              <a:t>(две)</a:t>
            </a:r>
            <a:endParaRPr lang="en-GB" sz="3600" dirty="0"/>
          </a:p>
          <a:p>
            <a:r>
              <a:rPr lang="ru-RU" sz="3600" dirty="0" smtClean="0"/>
              <a:t>три</a:t>
            </a:r>
          </a:p>
          <a:p>
            <a:r>
              <a:rPr lang="ru-RU" sz="3600" dirty="0" smtClean="0"/>
              <a:t>четыре</a:t>
            </a:r>
          </a:p>
          <a:p>
            <a:r>
              <a:rPr lang="ru-RU" sz="3600" dirty="0" smtClean="0"/>
              <a:t>пять </a:t>
            </a:r>
            <a:endParaRPr lang="en-GB" sz="3600" dirty="0"/>
          </a:p>
          <a:p>
            <a:r>
              <a:rPr lang="ru-RU" sz="3600" dirty="0"/>
              <a:t>шесть</a:t>
            </a:r>
            <a:endParaRPr lang="en-GB" sz="3600" dirty="0"/>
          </a:p>
          <a:p>
            <a:r>
              <a:rPr lang="ru-RU" sz="3600" dirty="0" smtClean="0"/>
              <a:t>семь</a:t>
            </a:r>
            <a:endParaRPr lang="en-GB" sz="3600" dirty="0" smtClean="0"/>
          </a:p>
          <a:p>
            <a:r>
              <a:rPr lang="ru-RU" sz="3600" dirty="0" smtClean="0"/>
              <a:t>восемь</a:t>
            </a:r>
          </a:p>
          <a:p>
            <a:r>
              <a:rPr lang="ru-RU" sz="3600" dirty="0" smtClean="0"/>
              <a:t>девять</a:t>
            </a:r>
            <a:endParaRPr lang="en-GB" sz="3600" dirty="0"/>
          </a:p>
          <a:p>
            <a:r>
              <a:rPr lang="ru-RU" sz="3600" dirty="0"/>
              <a:t>десять</a:t>
            </a:r>
            <a:endParaRPr lang="en-GB" sz="3600" dirty="0"/>
          </a:p>
          <a:p>
            <a:r>
              <a:rPr lang="ru-RU" sz="3600" dirty="0" smtClean="0"/>
              <a:t> </a:t>
            </a:r>
            <a:endParaRPr lang="en-GB" sz="3600" dirty="0"/>
          </a:p>
          <a:p>
            <a:r>
              <a:rPr lang="ru-RU" sz="3600" dirty="0" smtClean="0"/>
              <a:t>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050177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4368" y="89425"/>
            <a:ext cx="125963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</a:t>
            </a:r>
            <a:endParaRPr lang="en-US" sz="8800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84068" y="2132856"/>
            <a:ext cx="763284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8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4         </a:t>
            </a:r>
            <a:r>
              <a:rPr lang="ru-RU" sz="8800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5</a:t>
            </a:r>
            <a:r>
              <a:rPr lang="en-US" sz="8800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 </a:t>
            </a:r>
            <a:endParaRPr lang="en-GB" sz="8800" dirty="0"/>
          </a:p>
        </p:txBody>
      </p:sp>
      <p:sp>
        <p:nvSpPr>
          <p:cNvPr id="4" name="Rectangle 3"/>
          <p:cNvSpPr/>
          <p:nvPr/>
        </p:nvSpPr>
        <p:spPr>
          <a:xfrm>
            <a:off x="467544" y="4433917"/>
            <a:ext cx="849694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7 </a:t>
            </a:r>
            <a:r>
              <a:rPr lang="ru-RU" sz="88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   </a:t>
            </a:r>
            <a:r>
              <a:rPr lang="en-US" sz="8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8 </a:t>
            </a:r>
            <a:r>
              <a:rPr lang="ru-RU" sz="8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     </a:t>
            </a:r>
            <a:r>
              <a:rPr lang="en-US" sz="88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9 </a:t>
            </a:r>
            <a:r>
              <a:rPr lang="ru-RU" sz="88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     </a:t>
            </a:r>
            <a:r>
              <a:rPr lang="ru-RU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r>
              <a:rPr lang="en-US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</a:t>
            </a:r>
            <a:endParaRPr lang="en-GB" sz="8800" dirty="0"/>
          </a:p>
        </p:txBody>
      </p:sp>
      <p:sp>
        <p:nvSpPr>
          <p:cNvPr id="5" name="Rectangle 4"/>
          <p:cNvSpPr/>
          <p:nvPr/>
        </p:nvSpPr>
        <p:spPr>
          <a:xfrm>
            <a:off x="7559062" y="2149502"/>
            <a:ext cx="76976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spc="100" dirty="0">
                <a:ln w="18000">
                  <a:solidFill>
                    <a:srgbClr val="4F81BD">
                      <a:satMod val="200000"/>
                      <a:tint val="72000"/>
                    </a:srgbClr>
                  </a:solidFill>
                  <a:prstDash val="solid"/>
                </a:ln>
                <a:solidFill>
                  <a:srgbClr val="4F81BD">
                    <a:satMod val="280000"/>
                    <a:tint val="100000"/>
                    <a:alpha val="5700"/>
                  </a:srgbClr>
                </a:solidFill>
                <a:effectLst>
                  <a:outerShdw blurRad="25000" dist="20000" dir="16020000" algn="tl">
                    <a:srgbClr val="4F81BD">
                      <a:satMod val="200000"/>
                      <a:shade val="1000"/>
                      <a:alpha val="60000"/>
                    </a:srgbClr>
                  </a:outerShdw>
                </a:effectLst>
              </a:rPr>
              <a:t>6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73373" y="152245"/>
            <a:ext cx="79541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0</a:t>
            </a:r>
            <a:endParaRPr lang="en-GB" sz="8800" dirty="0"/>
          </a:p>
        </p:txBody>
      </p:sp>
      <p:sp>
        <p:nvSpPr>
          <p:cNvPr id="7" name="Rectangle 6"/>
          <p:cNvSpPr/>
          <p:nvPr/>
        </p:nvSpPr>
        <p:spPr>
          <a:xfrm>
            <a:off x="2843808" y="158155"/>
            <a:ext cx="75693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GB" sz="8800" dirty="0"/>
          </a:p>
        </p:txBody>
      </p:sp>
      <p:sp>
        <p:nvSpPr>
          <p:cNvPr id="8" name="Rectangle 7"/>
          <p:cNvSpPr/>
          <p:nvPr/>
        </p:nvSpPr>
        <p:spPr>
          <a:xfrm>
            <a:off x="5436096" y="160022"/>
            <a:ext cx="75693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</a:t>
            </a:r>
            <a:endParaRPr lang="en-GB" sz="8800" dirty="0"/>
          </a:p>
        </p:txBody>
      </p:sp>
    </p:spTree>
    <p:extLst>
      <p:ext uri="{BB962C8B-B14F-4D97-AF65-F5344CB8AC3E}">
        <p14:creationId xmlns:p14="http://schemas.microsoft.com/office/powerpoint/2010/main" val="4012673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28184" y="216099"/>
            <a:ext cx="144016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30</a:t>
            </a:r>
            <a:endParaRPr lang="en-US" sz="8800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84068" y="2132856"/>
            <a:ext cx="763284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8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40        </a:t>
            </a:r>
            <a:r>
              <a:rPr lang="ru-RU" sz="8800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50</a:t>
            </a:r>
            <a:r>
              <a:rPr lang="en-US" sz="8800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 </a:t>
            </a:r>
            <a:endParaRPr lang="en-GB" sz="8800" dirty="0"/>
          </a:p>
        </p:txBody>
      </p:sp>
      <p:sp>
        <p:nvSpPr>
          <p:cNvPr id="4" name="Rectangle 3"/>
          <p:cNvSpPr/>
          <p:nvPr/>
        </p:nvSpPr>
        <p:spPr>
          <a:xfrm>
            <a:off x="-14275" y="4516653"/>
            <a:ext cx="92525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8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</a:t>
            </a:r>
            <a:r>
              <a:rPr lang="en-US" sz="88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7</a:t>
            </a:r>
            <a:r>
              <a:rPr lang="ru-RU" sz="88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0</a:t>
            </a:r>
            <a:r>
              <a:rPr lang="en-US" sz="88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88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  </a:t>
            </a:r>
            <a:r>
              <a:rPr lang="en-US" sz="8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8</a:t>
            </a:r>
            <a:r>
              <a:rPr lang="ru-RU" sz="8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0     </a:t>
            </a:r>
            <a:r>
              <a:rPr lang="en-US" sz="88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9</a:t>
            </a:r>
            <a:r>
              <a:rPr lang="ru-RU" sz="88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0  </a:t>
            </a:r>
            <a:r>
              <a:rPr lang="ru-RU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r>
              <a:rPr lang="en-US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</a:t>
            </a:r>
            <a:r>
              <a:rPr lang="ru-RU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</a:t>
            </a:r>
            <a:endParaRPr lang="en-GB" sz="8800" dirty="0"/>
          </a:p>
        </p:txBody>
      </p:sp>
      <p:sp>
        <p:nvSpPr>
          <p:cNvPr id="5" name="Rectangle 4"/>
          <p:cNvSpPr/>
          <p:nvPr/>
        </p:nvSpPr>
        <p:spPr>
          <a:xfrm>
            <a:off x="539552" y="160022"/>
            <a:ext cx="132921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endParaRPr lang="en-GB" sz="8800" dirty="0"/>
          </a:p>
        </p:txBody>
      </p:sp>
      <p:sp>
        <p:nvSpPr>
          <p:cNvPr id="6" name="Rectangle 5"/>
          <p:cNvSpPr/>
          <p:nvPr/>
        </p:nvSpPr>
        <p:spPr>
          <a:xfrm>
            <a:off x="3264983" y="179367"/>
            <a:ext cx="132921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20</a:t>
            </a:r>
            <a:endParaRPr lang="en-GB" sz="8800" dirty="0"/>
          </a:p>
        </p:txBody>
      </p:sp>
      <p:sp>
        <p:nvSpPr>
          <p:cNvPr id="7" name="Rectangle 6"/>
          <p:cNvSpPr/>
          <p:nvPr/>
        </p:nvSpPr>
        <p:spPr>
          <a:xfrm>
            <a:off x="7092280" y="2167126"/>
            <a:ext cx="135485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spc="100" dirty="0" smtClean="0">
                <a:ln w="18000">
                  <a:solidFill>
                    <a:srgbClr val="4F81BD">
                      <a:satMod val="200000"/>
                      <a:tint val="72000"/>
                    </a:srgbClr>
                  </a:solidFill>
                  <a:prstDash val="solid"/>
                </a:ln>
                <a:solidFill>
                  <a:srgbClr val="4F81BD">
                    <a:satMod val="280000"/>
                    <a:tint val="100000"/>
                    <a:alpha val="5700"/>
                  </a:srgbClr>
                </a:solidFill>
                <a:effectLst>
                  <a:outerShdw blurRad="25000" dist="20000" dir="16020000" algn="tl">
                    <a:srgbClr val="4F81BD">
                      <a:satMod val="200000"/>
                      <a:shade val="1000"/>
                      <a:alpha val="60000"/>
                    </a:srgbClr>
                  </a:outerShdw>
                </a:effectLst>
              </a:rPr>
              <a:t>60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67544" y="1340768"/>
            <a:ext cx="75995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де́сять            два́дцать            три́дцать</a:t>
            </a:r>
            <a:endParaRPr lang="en-GB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179512" y="3429000"/>
            <a:ext cx="89316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          </a:t>
            </a:r>
            <a:r>
              <a:rPr lang="ru-RU" sz="3600" dirty="0" smtClean="0"/>
              <a:t>со́рок               пятьдеся́т        шестьдеся́т</a:t>
            </a:r>
            <a:endParaRPr lang="en-GB" sz="3600" dirty="0"/>
          </a:p>
        </p:txBody>
      </p:sp>
      <p:sp>
        <p:nvSpPr>
          <p:cNvPr id="13" name="Rectangle 12"/>
          <p:cNvSpPr/>
          <p:nvPr/>
        </p:nvSpPr>
        <p:spPr>
          <a:xfrm>
            <a:off x="10670" y="5805264"/>
            <a:ext cx="85954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/>
              <a:t>се́мьдесят    во́семьдесят    девяно́сто    </a:t>
            </a:r>
            <a:r>
              <a:rPr lang="ru-RU" sz="3600" dirty="0" smtClean="0"/>
              <a:t>сто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880756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08104" y="3284984"/>
            <a:ext cx="144016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30</a:t>
            </a:r>
            <a:endParaRPr lang="en-US" sz="8800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84068" y="2132856"/>
            <a:ext cx="763284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00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 </a:t>
            </a:r>
            <a:endParaRPr lang="en-GB" sz="8800" dirty="0"/>
          </a:p>
        </p:txBody>
      </p:sp>
      <p:sp>
        <p:nvSpPr>
          <p:cNvPr id="4" name="Rectangle 3"/>
          <p:cNvSpPr/>
          <p:nvPr/>
        </p:nvSpPr>
        <p:spPr>
          <a:xfrm>
            <a:off x="-14275" y="4516653"/>
            <a:ext cx="92525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8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</a:t>
            </a:r>
            <a:r>
              <a:rPr lang="en-US" sz="88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88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  </a:t>
            </a:r>
            <a:r>
              <a:rPr lang="ru-RU" sz="8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    </a:t>
            </a:r>
            <a:r>
              <a:rPr lang="en-US" sz="88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9</a:t>
            </a:r>
            <a:r>
              <a:rPr lang="ru-RU" sz="88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0  </a:t>
            </a:r>
            <a:endParaRPr lang="en-GB" sz="8800" dirty="0"/>
          </a:p>
        </p:txBody>
      </p:sp>
      <p:sp>
        <p:nvSpPr>
          <p:cNvPr id="5" name="Rectangle 4"/>
          <p:cNvSpPr/>
          <p:nvPr/>
        </p:nvSpPr>
        <p:spPr>
          <a:xfrm>
            <a:off x="2843808" y="2708920"/>
            <a:ext cx="132921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endParaRPr lang="en-GB" sz="8800" dirty="0"/>
          </a:p>
        </p:txBody>
      </p:sp>
      <p:sp>
        <p:nvSpPr>
          <p:cNvPr id="6" name="Rectangle 5"/>
          <p:cNvSpPr/>
          <p:nvPr/>
        </p:nvSpPr>
        <p:spPr>
          <a:xfrm>
            <a:off x="3264983" y="179367"/>
            <a:ext cx="132921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20</a:t>
            </a:r>
            <a:endParaRPr lang="en-GB" sz="8800" dirty="0"/>
          </a:p>
        </p:txBody>
      </p:sp>
      <p:sp>
        <p:nvSpPr>
          <p:cNvPr id="7" name="Rectangle 6"/>
          <p:cNvSpPr/>
          <p:nvPr/>
        </p:nvSpPr>
        <p:spPr>
          <a:xfrm>
            <a:off x="5364088" y="476672"/>
            <a:ext cx="135485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spc="100" dirty="0" smtClean="0">
                <a:ln w="18000">
                  <a:solidFill>
                    <a:srgbClr val="4F81BD">
                      <a:satMod val="200000"/>
                      <a:tint val="72000"/>
                    </a:srgbClr>
                  </a:solidFill>
                  <a:prstDash val="solid"/>
                </a:ln>
                <a:solidFill>
                  <a:srgbClr val="4F81BD">
                    <a:satMod val="280000"/>
                    <a:tint val="100000"/>
                    <a:alpha val="5700"/>
                  </a:srgbClr>
                </a:solidFill>
                <a:effectLst>
                  <a:outerShdw blurRad="25000" dist="20000" dir="16020000" algn="tl">
                    <a:srgbClr val="4F81BD">
                      <a:satMod val="200000"/>
                      <a:shade val="1000"/>
                      <a:alpha val="60000"/>
                    </a:srgbClr>
                  </a:outerShdw>
                </a:effectLst>
              </a:rPr>
              <a:t>60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155033" y="162551"/>
            <a:ext cx="190148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8800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r>
              <a:rPr lang="en-US" sz="8800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</a:t>
            </a:r>
            <a:r>
              <a:rPr lang="ru-RU" sz="8800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</a:t>
            </a:r>
            <a:endParaRPr lang="en-GB" sz="8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57076" y="5157192"/>
            <a:ext cx="132921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8</a:t>
            </a:r>
            <a:r>
              <a:rPr lang="ru-RU" sz="880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0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6997272" y="2118873"/>
            <a:ext cx="132921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dirty="0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79646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7</a:t>
            </a:r>
            <a:r>
              <a:rPr lang="ru-RU" sz="8800" dirty="0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79646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0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5474527" y="5157192"/>
            <a:ext cx="134203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tint val="1000"/>
                  </a:srgbClr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</a:rPr>
              <a:t>40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4310239" y="1904763"/>
            <a:ext cx="1380506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spc="200" dirty="0">
                <a:ln w="29210">
                  <a:solidFill>
                    <a:srgbClr val="9BBB59">
                      <a:tint val="10000"/>
                    </a:srgbClr>
                  </a:solidFill>
                </a:ln>
                <a:solidFill>
                  <a:srgbClr val="9BBB59">
                    <a:satMod val="200000"/>
                    <a:alpha val="50000"/>
                  </a:srgb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50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07504" y="162551"/>
            <a:ext cx="2951705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десять</a:t>
            </a:r>
          </a:p>
          <a:p>
            <a:r>
              <a:rPr lang="ru-RU" sz="4000" dirty="0" smtClean="0"/>
              <a:t>двадцать</a:t>
            </a:r>
          </a:p>
          <a:p>
            <a:r>
              <a:rPr lang="ru-RU" sz="4000" dirty="0" smtClean="0"/>
              <a:t>тридцать</a:t>
            </a:r>
          </a:p>
          <a:p>
            <a:r>
              <a:rPr lang="ru-RU" sz="4000" dirty="0" smtClean="0"/>
              <a:t>сорок</a:t>
            </a:r>
          </a:p>
          <a:p>
            <a:r>
              <a:rPr lang="ru-RU" sz="4000" dirty="0" smtClean="0"/>
              <a:t>пятьдесят</a:t>
            </a:r>
          </a:p>
          <a:p>
            <a:r>
              <a:rPr lang="ru-RU" sz="4000" dirty="0" smtClean="0"/>
              <a:t>шестьдесят</a:t>
            </a:r>
          </a:p>
          <a:p>
            <a:r>
              <a:rPr lang="ru-RU" sz="4000" dirty="0" smtClean="0"/>
              <a:t>семьдесят</a:t>
            </a:r>
          </a:p>
          <a:p>
            <a:r>
              <a:rPr lang="ru-RU" sz="4000" dirty="0" smtClean="0"/>
              <a:t>восемьдесят</a:t>
            </a:r>
          </a:p>
          <a:p>
            <a:r>
              <a:rPr lang="ru-RU" sz="4000" dirty="0" smtClean="0"/>
              <a:t>девяносто</a:t>
            </a:r>
          </a:p>
          <a:p>
            <a:r>
              <a:rPr lang="ru-RU" sz="4000" dirty="0" smtClean="0"/>
              <a:t>сто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265513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28184" y="216099"/>
            <a:ext cx="144016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30</a:t>
            </a:r>
            <a:endParaRPr lang="en-US" sz="8800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84068" y="2132856"/>
            <a:ext cx="763284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8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40        </a:t>
            </a:r>
            <a:r>
              <a:rPr lang="ru-RU" sz="8800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50</a:t>
            </a:r>
            <a:r>
              <a:rPr lang="en-US" sz="8800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 </a:t>
            </a:r>
            <a:endParaRPr lang="en-GB" sz="8800" dirty="0"/>
          </a:p>
        </p:txBody>
      </p:sp>
      <p:sp>
        <p:nvSpPr>
          <p:cNvPr id="4" name="Rectangle 3"/>
          <p:cNvSpPr/>
          <p:nvPr/>
        </p:nvSpPr>
        <p:spPr>
          <a:xfrm>
            <a:off x="-14275" y="4516653"/>
            <a:ext cx="92525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8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</a:t>
            </a:r>
            <a:r>
              <a:rPr lang="en-US" sz="88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7</a:t>
            </a:r>
            <a:r>
              <a:rPr lang="ru-RU" sz="88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0</a:t>
            </a:r>
            <a:r>
              <a:rPr lang="en-US" sz="88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88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  </a:t>
            </a:r>
            <a:r>
              <a:rPr lang="en-US" sz="8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8</a:t>
            </a:r>
            <a:r>
              <a:rPr lang="ru-RU" sz="8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0     </a:t>
            </a:r>
            <a:r>
              <a:rPr lang="en-US" sz="88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9</a:t>
            </a:r>
            <a:r>
              <a:rPr lang="ru-RU" sz="88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0  </a:t>
            </a:r>
            <a:r>
              <a:rPr lang="ru-RU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r>
              <a:rPr lang="en-US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</a:t>
            </a:r>
            <a:r>
              <a:rPr lang="ru-RU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</a:t>
            </a:r>
            <a:endParaRPr lang="en-GB" sz="8800" dirty="0"/>
          </a:p>
        </p:txBody>
      </p:sp>
      <p:sp>
        <p:nvSpPr>
          <p:cNvPr id="5" name="Rectangle 4"/>
          <p:cNvSpPr/>
          <p:nvPr/>
        </p:nvSpPr>
        <p:spPr>
          <a:xfrm>
            <a:off x="539552" y="160022"/>
            <a:ext cx="132921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endParaRPr lang="en-GB" sz="8800" dirty="0"/>
          </a:p>
        </p:txBody>
      </p:sp>
      <p:sp>
        <p:nvSpPr>
          <p:cNvPr id="6" name="Rectangle 5"/>
          <p:cNvSpPr/>
          <p:nvPr/>
        </p:nvSpPr>
        <p:spPr>
          <a:xfrm>
            <a:off x="3264983" y="179367"/>
            <a:ext cx="132921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20</a:t>
            </a:r>
            <a:endParaRPr lang="en-GB" sz="8800" dirty="0"/>
          </a:p>
        </p:txBody>
      </p:sp>
      <p:sp>
        <p:nvSpPr>
          <p:cNvPr id="7" name="Rectangle 6"/>
          <p:cNvSpPr/>
          <p:nvPr/>
        </p:nvSpPr>
        <p:spPr>
          <a:xfrm>
            <a:off x="7092280" y="2167126"/>
            <a:ext cx="135485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spc="100" dirty="0" smtClean="0">
                <a:ln w="18000">
                  <a:solidFill>
                    <a:srgbClr val="4F81BD">
                      <a:satMod val="200000"/>
                      <a:tint val="72000"/>
                    </a:srgbClr>
                  </a:solidFill>
                  <a:prstDash val="solid"/>
                </a:ln>
                <a:solidFill>
                  <a:srgbClr val="4F81BD">
                    <a:satMod val="280000"/>
                    <a:tint val="100000"/>
                    <a:alpha val="5700"/>
                  </a:srgbClr>
                </a:solidFill>
                <a:effectLst>
                  <a:outerShdw blurRad="25000" dist="20000" dir="16020000" algn="tl">
                    <a:srgbClr val="4F81BD">
                      <a:satMod val="200000"/>
                      <a:shade val="1000"/>
                      <a:alpha val="60000"/>
                    </a:srgbClr>
                  </a:outerShdw>
                </a:effectLst>
              </a:rPr>
              <a:t>60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9432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1614" y="620688"/>
            <a:ext cx="124906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43</a:t>
            </a:r>
            <a:endParaRPr lang="en-US" sz="80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53338" y="561816"/>
            <a:ext cx="122341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21</a:t>
            </a:r>
            <a:endParaRPr lang="en-US" sz="8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60243" y="552408"/>
            <a:ext cx="122341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57</a:t>
            </a:r>
            <a:endParaRPr lang="en-US" sz="8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57009" y="552408"/>
            <a:ext cx="122341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17</a:t>
            </a:r>
            <a:endParaRPr lang="en-US" sz="8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7262" y="2636912"/>
            <a:ext cx="122341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66</a:t>
            </a:r>
            <a:endParaRPr lang="en-US" sz="80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48497" y="2708920"/>
            <a:ext cx="122341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78</a:t>
            </a:r>
            <a:endParaRPr lang="en-US" sz="8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76938" y="2641156"/>
            <a:ext cx="122341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8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39</a:t>
            </a:r>
            <a:endParaRPr lang="en-US" sz="8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300355" y="2687263"/>
            <a:ext cx="122341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82</a:t>
            </a:r>
            <a:endParaRPr lang="en-US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0087" y="4725144"/>
            <a:ext cx="122341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94</a:t>
            </a:r>
            <a:endParaRPr lang="en-US" sz="8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00355" y="4773514"/>
            <a:ext cx="122341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73</a:t>
            </a:r>
            <a:endParaRPr lang="en-US" sz="8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663647" y="4781144"/>
            <a:ext cx="122341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/>
                <a:solidFill>
                  <a:schemeClr val="accent3"/>
                </a:solidFill>
                <a:effectLst/>
              </a:rPr>
              <a:t>28</a:t>
            </a:r>
            <a:endParaRPr lang="en-US" sz="8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76937" y="4863643"/>
            <a:ext cx="122341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34</a:t>
            </a:r>
            <a:endParaRPr lang="en-US" sz="8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9891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156</Words>
  <Application>Microsoft Office PowerPoint</Application>
  <PresentationFormat>On-screen Show (4:3)</PresentationFormat>
  <Paragraphs>91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Sevenoaks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банан     лимон     яблоко     апельсин</dc:title>
  <dc:creator>JDD</dc:creator>
  <cp:lastModifiedBy>dxi</cp:lastModifiedBy>
  <cp:revision>41</cp:revision>
  <dcterms:created xsi:type="dcterms:W3CDTF">2016-05-09T13:37:52Z</dcterms:created>
  <dcterms:modified xsi:type="dcterms:W3CDTF">2016-05-13T11:22:53Z</dcterms:modified>
</cp:coreProperties>
</file>